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9" r:id="rId3"/>
    <p:sldId id="274" r:id="rId4"/>
    <p:sldId id="275" r:id="rId5"/>
    <p:sldId id="277" r:id="rId6"/>
    <p:sldId id="278" r:id="rId7"/>
    <p:sldId id="280" r:id="rId8"/>
    <p:sldId id="281" r:id="rId9"/>
    <p:sldId id="282" r:id="rId10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0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1A98"/>
    <a:srgbClr val="00B0F0"/>
    <a:srgbClr val="80D6F7"/>
    <a:srgbClr val="FCD9EE"/>
    <a:srgbClr val="FFFF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4" d="100"/>
          <a:sy n="84" d="100"/>
        </p:scale>
        <p:origin x="996" y="84"/>
      </p:cViewPr>
      <p:guideLst>
        <p:guide orient="horz" pos="3208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5644E3-328E-4313-9B1B-99C67ACFDC7A}" type="datetimeFigureOut">
              <a:rPr lang="ru-RU" smtClean="0"/>
              <a:t>23.02.2023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BACB61-7783-4045-8B20-1819A11FBB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59218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BACB61-7783-4045-8B20-1819A11FBBDD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41692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C630F-F787-4F64-A8E3-12C69B2440F2}" type="datetimeFigureOut">
              <a:rPr lang="ru-RU" smtClean="0"/>
              <a:t>23.02.2023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A8A27-6E1D-4940-B55C-78E7B8655D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8719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C630F-F787-4F64-A8E3-12C69B2440F2}" type="datetimeFigureOut">
              <a:rPr lang="ru-RU" smtClean="0"/>
              <a:t>23.02.2023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A8A27-6E1D-4940-B55C-78E7B8655D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0630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C630F-F787-4F64-A8E3-12C69B2440F2}" type="datetimeFigureOut">
              <a:rPr lang="ru-RU" smtClean="0"/>
              <a:t>23.02.2023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A8A27-6E1D-4940-B55C-78E7B8655D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7794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C630F-F787-4F64-A8E3-12C69B2440F2}" type="datetimeFigureOut">
              <a:rPr lang="ru-RU" smtClean="0"/>
              <a:t>23.02.2023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A8A27-6E1D-4940-B55C-78E7B8655D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108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C630F-F787-4F64-A8E3-12C69B2440F2}" type="datetimeFigureOut">
              <a:rPr lang="ru-RU" smtClean="0"/>
              <a:t>23.02.2023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A8A27-6E1D-4940-B55C-78E7B8655D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2047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C630F-F787-4F64-A8E3-12C69B2440F2}" type="datetimeFigureOut">
              <a:rPr lang="ru-RU" smtClean="0"/>
              <a:t>23.02.2023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A8A27-6E1D-4940-B55C-78E7B8655D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9894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C630F-F787-4F64-A8E3-12C69B2440F2}" type="datetimeFigureOut">
              <a:rPr lang="ru-RU" smtClean="0"/>
              <a:t>23.02.2023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A8A27-6E1D-4940-B55C-78E7B8655D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738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C630F-F787-4F64-A8E3-12C69B2440F2}" type="datetimeFigureOut">
              <a:rPr lang="ru-RU" smtClean="0"/>
              <a:t>23.02.2023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A8A27-6E1D-4940-B55C-78E7B8655D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4702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C630F-F787-4F64-A8E3-12C69B2440F2}" type="datetimeFigureOut">
              <a:rPr lang="ru-RU" smtClean="0"/>
              <a:t>23.02.2023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A8A27-6E1D-4940-B55C-78E7B8655D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9220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C630F-F787-4F64-A8E3-12C69B2440F2}" type="datetimeFigureOut">
              <a:rPr lang="ru-RU" smtClean="0"/>
              <a:t>23.02.2023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A8A27-6E1D-4940-B55C-78E7B8655D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2183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C630F-F787-4F64-A8E3-12C69B2440F2}" type="datetimeFigureOut">
              <a:rPr lang="ru-RU" smtClean="0"/>
              <a:t>23.02.2023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A8A27-6E1D-4940-B55C-78E7B8655D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8125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FC630F-F787-4F64-A8E3-12C69B2440F2}" type="datetimeFigureOut">
              <a:rPr lang="ru-RU" smtClean="0"/>
              <a:t>23.02.2023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1A8A27-6E1D-4940-B55C-78E7B8655D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4876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0"/>
            <a:ext cx="9144000" cy="213970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0" y="564654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175">
              <a:lnSpc>
                <a:spcPct val="120000"/>
              </a:lnSpc>
            </a:pPr>
            <a:r>
              <a:rPr lang="ru-RU" sz="4000" spc="-5" dirty="0" err="1">
                <a:latin typeface="Arial"/>
                <a:cs typeface="Arial"/>
              </a:rPr>
              <a:t>Порівнюємо</a:t>
            </a:r>
            <a:r>
              <a:rPr lang="ru-RU" sz="4000" spc="-5" dirty="0">
                <a:latin typeface="Arial"/>
                <a:cs typeface="Arial"/>
              </a:rPr>
              <a:t> числа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0" y="2139701"/>
            <a:ext cx="9144000" cy="6173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3740" y="2571750"/>
            <a:ext cx="2356520" cy="2356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Прямоугольник 8"/>
          <p:cNvSpPr/>
          <p:nvPr/>
        </p:nvSpPr>
        <p:spPr>
          <a:xfrm flipV="1">
            <a:off x="0" y="2237999"/>
            <a:ext cx="9144000" cy="4571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 rotWithShape="1">
          <a:blip r:embed="rId3"/>
          <a:srcRect r="388" b="10649"/>
          <a:stretch/>
        </p:blipFill>
        <p:spPr>
          <a:xfrm flipV="1">
            <a:off x="0" y="-20540"/>
            <a:ext cx="9144000" cy="204226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7861549" y="0"/>
            <a:ext cx="1030931" cy="1104900"/>
          </a:xfrm>
          <a:prstGeom prst="rect">
            <a:avLst/>
          </a:prstGeom>
          <a:solidFill>
            <a:srgbClr val="FFFFAB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/>
          </a:p>
        </p:txBody>
      </p:sp>
      <p:pic>
        <p:nvPicPr>
          <p:cNvPr id="12" name="Рисунок 6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62554" y="627534"/>
            <a:ext cx="8350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28552803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Рисунок 42"/>
          <p:cNvPicPr>
            <a:picLocks noChangeAspect="1"/>
          </p:cNvPicPr>
          <p:nvPr/>
        </p:nvPicPr>
        <p:blipFill rotWithShape="1">
          <a:blip r:embed="rId2"/>
          <a:srcRect r="388" b="10649"/>
          <a:stretch/>
        </p:blipFill>
        <p:spPr>
          <a:xfrm flipV="1">
            <a:off x="0" y="-20540"/>
            <a:ext cx="9144000" cy="204226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7861549" y="-45720"/>
            <a:ext cx="1030931" cy="889277"/>
          </a:xfrm>
          <a:prstGeom prst="rect">
            <a:avLst/>
          </a:prstGeom>
          <a:solidFill>
            <a:srgbClr val="FFFFAB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/>
          </a:p>
        </p:txBody>
      </p:sp>
      <p:pic>
        <p:nvPicPr>
          <p:cNvPr id="12" name="Рисунок 6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62554" y="411510"/>
            <a:ext cx="8350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" name="TextBox 39"/>
          <p:cNvSpPr txBox="1"/>
          <p:nvPr/>
        </p:nvSpPr>
        <p:spPr>
          <a:xfrm>
            <a:off x="0" y="-10321"/>
            <a:ext cx="84758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uk-UA" sz="2200" dirty="0"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r>
              <a:rPr lang="uk-UA" sz="220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Математичний диктант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9908" y="2000240"/>
            <a:ext cx="468610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uk-UA" sz="2000" dirty="0">
                <a:latin typeface="Arial" pitchFamily="34" charset="0"/>
                <a:cs typeface="Arial" pitchFamily="34" charset="0"/>
              </a:rPr>
              <a:t>Намалюй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6</a:t>
            </a:r>
            <a:r>
              <a:rPr lang="uk-UA" sz="2000" dirty="0">
                <a:latin typeface="Arial" pitchFamily="34" charset="0"/>
                <a:cs typeface="Arial" pitchFamily="34" charset="0"/>
              </a:rPr>
              <a:t> кружків.</a:t>
            </a:r>
          </a:p>
          <a:p>
            <a:pPr marL="457200" indent="-457200">
              <a:buFont typeface="+mj-lt"/>
              <a:buAutoNum type="arabicParenR"/>
            </a:pPr>
            <a:r>
              <a:rPr lang="uk-UA" sz="2000" dirty="0">
                <a:latin typeface="Arial" pitchFamily="34" charset="0"/>
                <a:cs typeface="Arial" pitchFamily="34" charset="0"/>
              </a:rPr>
              <a:t>Запиши три наступні числа за числом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3</a:t>
            </a:r>
            <a:r>
              <a:rPr lang="uk-UA" sz="2000" dirty="0">
                <a:latin typeface="Arial" pitchFamily="34" charset="0"/>
                <a:cs typeface="Arial" pitchFamily="34" charset="0"/>
              </a:rPr>
              <a:t>. </a:t>
            </a:r>
          </a:p>
          <a:p>
            <a:pPr marL="457200" indent="-457200">
              <a:buFont typeface="+mj-lt"/>
              <a:buAutoNum type="arabicParenR"/>
            </a:pPr>
            <a:r>
              <a:rPr lang="uk-UA" sz="2000" dirty="0">
                <a:latin typeface="Arial" pitchFamily="34" charset="0"/>
                <a:cs typeface="Arial" pitchFamily="34" charset="0"/>
              </a:rPr>
              <a:t>Запиши три попередні числа до числа 5.</a:t>
            </a:r>
          </a:p>
          <a:p>
            <a:pPr marL="457200" indent="-457200">
              <a:buFont typeface="+mj-lt"/>
              <a:buAutoNum type="arabicParenR"/>
            </a:pPr>
            <a:r>
              <a:rPr lang="uk-UA" sz="2000" dirty="0">
                <a:latin typeface="Arial" pitchFamily="34" charset="0"/>
                <a:cs typeface="Arial" pitchFamily="34" charset="0"/>
              </a:rPr>
              <a:t>Запиши числа, які більші за 3, </a:t>
            </a:r>
          </a:p>
          <a:p>
            <a:r>
              <a:rPr lang="uk-UA" sz="2000" dirty="0">
                <a:latin typeface="Arial" pitchFamily="34" charset="0"/>
                <a:cs typeface="Arial" pitchFamily="34" charset="0"/>
              </a:rPr>
              <a:t>       але менші від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6</a:t>
            </a:r>
            <a:r>
              <a:rPr lang="uk-UA" sz="2000" dirty="0">
                <a:latin typeface="Arial" pitchFamily="34" charset="0"/>
                <a:cs typeface="Arial" pitchFamily="34" charset="0"/>
              </a:rPr>
              <a:t>.</a:t>
            </a:r>
          </a:p>
          <a:p>
            <a:pPr marL="457200" indent="-457200">
              <a:buFont typeface="+mj-lt"/>
              <a:buAutoNum type="arabicParenR" startAt="5"/>
            </a:pPr>
            <a:r>
              <a:rPr lang="uk-UA" sz="2000" dirty="0">
                <a:latin typeface="Arial" pitchFamily="34" charset="0"/>
                <a:cs typeface="Arial" pitchFamily="34" charset="0"/>
              </a:rPr>
              <a:t>Запиши числа, між якими стоїть число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5</a:t>
            </a:r>
            <a:r>
              <a:rPr lang="uk-UA" sz="2000" dirty="0">
                <a:latin typeface="Arial" pitchFamily="34" charset="0"/>
                <a:cs typeface="Arial" pitchFamily="34" charset="0"/>
              </a:rPr>
              <a:t>.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598450" y="2355726"/>
            <a:ext cx="2461382" cy="399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598450" y="2977749"/>
            <a:ext cx="3746998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570332" y="3579862"/>
            <a:ext cx="3775116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570332" y="4155926"/>
            <a:ext cx="3775116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598450" y="4803998"/>
            <a:ext cx="3746998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Рисунок 17"/>
          <p:cNvPicPr/>
          <p:nvPr/>
        </p:nvPicPr>
        <p:blipFill>
          <a:blip r:embed="rId4" cstate="print"/>
          <a:srcRect t="4094" r="42893" b="6433"/>
          <a:stretch>
            <a:fillRect/>
          </a:stretch>
        </p:blipFill>
        <p:spPr bwMode="auto">
          <a:xfrm>
            <a:off x="4932040" y="2000240"/>
            <a:ext cx="3498215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Рисунок 18"/>
          <p:cNvPicPr/>
          <p:nvPr/>
        </p:nvPicPr>
        <p:blipFill>
          <a:blip r:embed="rId4" cstate="print"/>
          <a:srcRect t="4094" r="42893" b="6433"/>
          <a:stretch>
            <a:fillRect/>
          </a:stretch>
        </p:blipFill>
        <p:spPr bwMode="auto">
          <a:xfrm>
            <a:off x="4932040" y="3429000"/>
            <a:ext cx="3498215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TextBox 19"/>
          <p:cNvSpPr txBox="1"/>
          <p:nvPr/>
        </p:nvSpPr>
        <p:spPr>
          <a:xfrm>
            <a:off x="5030782" y="2096111"/>
            <a:ext cx="5052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i="1" dirty="0">
                <a:latin typeface="Arial" pitchFamily="34" charset="0"/>
                <a:cs typeface="Arial" pitchFamily="34" charset="0"/>
              </a:rPr>
              <a:t>1)</a:t>
            </a:r>
          </a:p>
        </p:txBody>
      </p:sp>
      <p:sp>
        <p:nvSpPr>
          <p:cNvPr id="21" name="Овал 20"/>
          <p:cNvSpPr/>
          <p:nvPr/>
        </p:nvSpPr>
        <p:spPr>
          <a:xfrm>
            <a:off x="5572132" y="2285992"/>
            <a:ext cx="214314" cy="21431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5786446" y="2285992"/>
            <a:ext cx="214314" cy="21431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Овал 22"/>
          <p:cNvSpPr/>
          <p:nvPr/>
        </p:nvSpPr>
        <p:spPr>
          <a:xfrm>
            <a:off x="6000760" y="2285992"/>
            <a:ext cx="214314" cy="21431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Овал 23"/>
          <p:cNvSpPr/>
          <p:nvPr/>
        </p:nvSpPr>
        <p:spPr>
          <a:xfrm>
            <a:off x="6215074" y="2285992"/>
            <a:ext cx="214314" cy="21431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Овал 24"/>
          <p:cNvSpPr/>
          <p:nvPr/>
        </p:nvSpPr>
        <p:spPr>
          <a:xfrm>
            <a:off x="6429388" y="2285992"/>
            <a:ext cx="214314" cy="21431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Овал 25"/>
          <p:cNvSpPr/>
          <p:nvPr/>
        </p:nvSpPr>
        <p:spPr>
          <a:xfrm>
            <a:off x="6643702" y="2285992"/>
            <a:ext cx="214314" cy="21431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TextBox 26"/>
          <p:cNvSpPr txBox="1"/>
          <p:nvPr/>
        </p:nvSpPr>
        <p:spPr>
          <a:xfrm>
            <a:off x="5000628" y="2571744"/>
            <a:ext cx="5052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i="1" dirty="0">
                <a:latin typeface="Arial" pitchFamily="34" charset="0"/>
                <a:cs typeface="Arial" pitchFamily="34" charset="0"/>
              </a:rPr>
              <a:t>2)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500694" y="2571744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>
                <a:latin typeface="Arial" pitchFamily="34" charset="0"/>
                <a:cs typeface="Arial" pitchFamily="34" charset="0"/>
              </a:rPr>
              <a:t>4</a:t>
            </a:r>
            <a:endParaRPr lang="ru-RU" sz="28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929322" y="2571744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>
                <a:latin typeface="Arial" pitchFamily="34" charset="0"/>
                <a:cs typeface="Arial" pitchFamily="34" charset="0"/>
              </a:rPr>
              <a:t>5</a:t>
            </a:r>
            <a:endParaRPr lang="ru-RU" sz="28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357950" y="2571744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>
                <a:latin typeface="Arial" pitchFamily="34" charset="0"/>
                <a:cs typeface="Arial" pitchFamily="34" charset="0"/>
              </a:rPr>
              <a:t>6</a:t>
            </a:r>
            <a:endParaRPr lang="ru-RU" sz="28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000628" y="3048656"/>
            <a:ext cx="5052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i="1" dirty="0">
                <a:latin typeface="Arial" pitchFamily="34" charset="0"/>
                <a:cs typeface="Arial" pitchFamily="34" charset="0"/>
              </a:rPr>
              <a:t>3)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5500694" y="3048656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i="1" dirty="0">
                <a:latin typeface="Arial" pitchFamily="34" charset="0"/>
                <a:cs typeface="Arial" pitchFamily="34" charset="0"/>
              </a:rPr>
              <a:t>4</a:t>
            </a:r>
            <a:endParaRPr lang="ru-RU" sz="28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929322" y="3048656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i="1" dirty="0">
                <a:latin typeface="Arial" pitchFamily="34" charset="0"/>
                <a:cs typeface="Arial" pitchFamily="34" charset="0"/>
              </a:rPr>
              <a:t>3</a:t>
            </a:r>
            <a:endParaRPr lang="ru-RU" sz="28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357950" y="3048656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i="1" dirty="0">
                <a:latin typeface="Arial" pitchFamily="34" charset="0"/>
                <a:cs typeface="Arial" pitchFamily="34" charset="0"/>
              </a:rPr>
              <a:t>2</a:t>
            </a:r>
            <a:endParaRPr lang="ru-RU" sz="28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000628" y="3500438"/>
            <a:ext cx="5052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i="1" dirty="0">
                <a:latin typeface="Arial" pitchFamily="34" charset="0"/>
                <a:cs typeface="Arial" pitchFamily="34" charset="0"/>
              </a:rPr>
              <a:t>4)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500694" y="3500438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i="1" dirty="0">
                <a:latin typeface="Arial" pitchFamily="34" charset="0"/>
                <a:cs typeface="Arial" pitchFamily="34" charset="0"/>
              </a:rPr>
              <a:t>4</a:t>
            </a:r>
            <a:endParaRPr lang="ru-RU" sz="28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929322" y="3500438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i="1" dirty="0">
                <a:latin typeface="Arial" pitchFamily="34" charset="0"/>
                <a:cs typeface="Arial" pitchFamily="34" charset="0"/>
              </a:rPr>
              <a:t>5</a:t>
            </a:r>
            <a:endParaRPr lang="ru-RU" sz="28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000628" y="3977350"/>
            <a:ext cx="5052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i="1" dirty="0">
                <a:latin typeface="Arial" pitchFamily="34" charset="0"/>
                <a:cs typeface="Arial" pitchFamily="34" charset="0"/>
              </a:rPr>
              <a:t>5)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5500694" y="4000504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>
                <a:latin typeface="Arial" pitchFamily="34" charset="0"/>
                <a:cs typeface="Arial" pitchFamily="34" charset="0"/>
              </a:rPr>
              <a:t>4</a:t>
            </a:r>
            <a:endParaRPr lang="ru-RU" sz="28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929322" y="4000504"/>
            <a:ext cx="1847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922310" y="4000504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i="1" dirty="0">
                <a:latin typeface="Arial" pitchFamily="34" charset="0"/>
                <a:cs typeface="Arial" pitchFamily="34" charset="0"/>
              </a:rPr>
              <a:t>6</a:t>
            </a:r>
            <a:endParaRPr lang="ru-RU" sz="2800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78760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75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25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1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6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1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6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1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6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1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6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1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6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1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6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1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Рисунок 35"/>
          <p:cNvPicPr>
            <a:picLocks noChangeAspect="1"/>
          </p:cNvPicPr>
          <p:nvPr/>
        </p:nvPicPr>
        <p:blipFill rotWithShape="1">
          <a:blip r:embed="rId2"/>
          <a:srcRect r="388" b="10649"/>
          <a:stretch/>
        </p:blipFill>
        <p:spPr>
          <a:xfrm flipV="1">
            <a:off x="0" y="-20540"/>
            <a:ext cx="9144000" cy="204226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7861549" y="-45720"/>
            <a:ext cx="1030931" cy="889277"/>
          </a:xfrm>
          <a:prstGeom prst="rect">
            <a:avLst/>
          </a:prstGeom>
          <a:solidFill>
            <a:srgbClr val="FFFFAB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/>
          </a:p>
        </p:txBody>
      </p:sp>
      <p:pic>
        <p:nvPicPr>
          <p:cNvPr id="12" name="Рисунок 6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62554" y="411510"/>
            <a:ext cx="8350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" name="Заголовок 28"/>
          <p:cNvSpPr txBox="1">
            <a:spLocks/>
          </p:cNvSpPr>
          <p:nvPr/>
        </p:nvSpPr>
        <p:spPr>
          <a:xfrm>
            <a:off x="0" y="-2054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ru-RU" sz="2200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ru-RU" sz="2200" dirty="0" err="1">
                <a:latin typeface="Arial" pitchFamily="34" charset="0"/>
                <a:cs typeface="Arial" pitchFamily="34" charset="0"/>
              </a:rPr>
              <a:t>Назви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 числа, </a:t>
            </a:r>
            <a:r>
              <a:rPr lang="ru-RU" sz="2200" dirty="0" err="1">
                <a:latin typeface="Arial" pitchFamily="34" charset="0"/>
                <a:cs typeface="Arial" pitchFamily="34" charset="0"/>
              </a:rPr>
              <a:t>які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err="1">
                <a:latin typeface="Arial" pitchFamily="34" charset="0"/>
                <a:cs typeface="Arial" pitchFamily="34" charset="0"/>
              </a:rPr>
              <a:t>менші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err="1">
                <a:latin typeface="Arial" pitchFamily="34" charset="0"/>
                <a:cs typeface="Arial" pitchFamily="34" charset="0"/>
              </a:rPr>
              <a:t>від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 6; числа, </a:t>
            </a:r>
            <a:r>
              <a:rPr lang="ru-RU" sz="2200" dirty="0" err="1">
                <a:latin typeface="Arial" pitchFamily="34" charset="0"/>
                <a:cs typeface="Arial" pitchFamily="34" charset="0"/>
              </a:rPr>
              <a:t>які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err="1">
                <a:latin typeface="Arial" pitchFamily="34" charset="0"/>
                <a:cs typeface="Arial" pitchFamily="34" charset="0"/>
              </a:rPr>
              <a:t>більші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 за 6.</a:t>
            </a:r>
          </a:p>
        </p:txBody>
      </p:sp>
      <p:cxnSp>
        <p:nvCxnSpPr>
          <p:cNvPr id="89" name="Прямая соединительная линия 88"/>
          <p:cNvCxnSpPr>
            <a:cxnSpLocks noChangeShapeType="1"/>
          </p:cNvCxnSpPr>
          <p:nvPr/>
        </p:nvCxnSpPr>
        <p:spPr bwMode="auto">
          <a:xfrm>
            <a:off x="3130501" y="2909924"/>
            <a:ext cx="2881312" cy="0"/>
          </a:xfrm>
          <a:prstGeom prst="line">
            <a:avLst/>
          </a:prstGeom>
          <a:noFill/>
          <a:ln w="25400" algn="ctr">
            <a:solidFill>
              <a:srgbClr val="00B0F0"/>
            </a:solidFill>
            <a:round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</p:cxnSp>
      <p:cxnSp>
        <p:nvCxnSpPr>
          <p:cNvPr id="90" name="Прямая соединительная линия 89"/>
          <p:cNvCxnSpPr/>
          <p:nvPr/>
        </p:nvCxnSpPr>
        <p:spPr>
          <a:xfrm rot="5400000" flipH="1" flipV="1">
            <a:off x="3455145" y="2945643"/>
            <a:ext cx="215900" cy="158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1" name="Прямая соединительная линия 48"/>
          <p:cNvCxnSpPr/>
          <p:nvPr/>
        </p:nvCxnSpPr>
        <p:spPr>
          <a:xfrm rot="5400000" flipH="1" flipV="1">
            <a:off x="4104432" y="2945643"/>
            <a:ext cx="21590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2" name="Прямая соединительная линия 48"/>
          <p:cNvCxnSpPr/>
          <p:nvPr/>
        </p:nvCxnSpPr>
        <p:spPr>
          <a:xfrm rot="5400000" flipH="1" flipV="1">
            <a:off x="3888532" y="2945643"/>
            <a:ext cx="21590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3" name="Прямая соединительная линия 48"/>
          <p:cNvCxnSpPr/>
          <p:nvPr/>
        </p:nvCxnSpPr>
        <p:spPr>
          <a:xfrm rot="5400000" flipH="1" flipV="1">
            <a:off x="3671045" y="2945643"/>
            <a:ext cx="215900" cy="158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4" name="Прямая соединительная линия 48"/>
          <p:cNvCxnSpPr/>
          <p:nvPr/>
        </p:nvCxnSpPr>
        <p:spPr>
          <a:xfrm rot="5400000" flipH="1" flipV="1">
            <a:off x="4320332" y="2945643"/>
            <a:ext cx="21590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5" name="Прямая соединительная линия 94"/>
          <p:cNvCxnSpPr/>
          <p:nvPr/>
        </p:nvCxnSpPr>
        <p:spPr>
          <a:xfrm rot="5400000" flipH="1" flipV="1">
            <a:off x="4536232" y="2945643"/>
            <a:ext cx="21590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6" name="Прямая соединительная линия 48"/>
          <p:cNvCxnSpPr/>
          <p:nvPr/>
        </p:nvCxnSpPr>
        <p:spPr>
          <a:xfrm rot="5400000" flipH="1" flipV="1">
            <a:off x="4752132" y="2945643"/>
            <a:ext cx="21590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7" name="Прямая соединительная линия 48"/>
          <p:cNvCxnSpPr/>
          <p:nvPr/>
        </p:nvCxnSpPr>
        <p:spPr>
          <a:xfrm rot="5400000" flipH="1" flipV="1">
            <a:off x="4968032" y="2945643"/>
            <a:ext cx="21590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8" name="Прямая соединительная линия 48"/>
          <p:cNvCxnSpPr/>
          <p:nvPr/>
        </p:nvCxnSpPr>
        <p:spPr>
          <a:xfrm rot="5400000" flipH="1" flipV="1">
            <a:off x="5183932" y="2945643"/>
            <a:ext cx="21590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9" name="Прямая соединительная линия 48"/>
          <p:cNvCxnSpPr/>
          <p:nvPr/>
        </p:nvCxnSpPr>
        <p:spPr>
          <a:xfrm rot="5400000" flipH="1" flipV="1">
            <a:off x="5399832" y="2945643"/>
            <a:ext cx="21590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0" name="Овал 99"/>
          <p:cNvSpPr>
            <a:spLocks noChangeArrowheads="1"/>
          </p:cNvSpPr>
          <p:nvPr/>
        </p:nvSpPr>
        <p:spPr bwMode="auto">
          <a:xfrm>
            <a:off x="3059063" y="2838487"/>
            <a:ext cx="141288" cy="152400"/>
          </a:xfrm>
          <a:prstGeom prst="ellipse">
            <a:avLst/>
          </a:prstGeom>
          <a:solidFill>
            <a:srgbClr val="00B0F0"/>
          </a:solidFill>
          <a:ln w="25400" algn="ctr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lang="ru-RU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1" name="Rectangle 77"/>
          <p:cNvSpPr>
            <a:spLocks noChangeArrowheads="1"/>
          </p:cNvSpPr>
          <p:nvPr/>
        </p:nvSpPr>
        <p:spPr bwMode="auto">
          <a:xfrm>
            <a:off x="3419426" y="3054387"/>
            <a:ext cx="2159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dirty="0">
                <a:solidFill>
                  <a:srgbClr val="2BBAF1"/>
                </a:solidFill>
                <a:latin typeface="Arial" pitchFamily="34" charset="0"/>
                <a:cs typeface="Arial" pitchFamily="34" charset="0"/>
                <a:sym typeface="Calibri" pitchFamily="34" charset="0"/>
              </a:rPr>
              <a:t>1</a:t>
            </a:r>
            <a:endParaRPr lang="ru-RU" dirty="0">
              <a:solidFill>
                <a:srgbClr val="2BBAF1"/>
              </a:solidFill>
              <a:latin typeface="Arial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02" name="Rectangle 78"/>
          <p:cNvSpPr>
            <a:spLocks noChangeArrowheads="1"/>
          </p:cNvSpPr>
          <p:nvPr/>
        </p:nvSpPr>
        <p:spPr bwMode="auto">
          <a:xfrm>
            <a:off x="3635326" y="3054387"/>
            <a:ext cx="2873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>
                <a:solidFill>
                  <a:srgbClr val="2BBAF1"/>
                </a:solidFill>
                <a:latin typeface="Arial" pitchFamily="34" charset="0"/>
                <a:cs typeface="Arial" pitchFamily="34" charset="0"/>
                <a:sym typeface="Calibri" pitchFamily="34" charset="0"/>
              </a:rPr>
              <a:t>2</a:t>
            </a:r>
            <a:endParaRPr lang="ru-RU">
              <a:solidFill>
                <a:srgbClr val="2BBAF1"/>
              </a:solidFill>
              <a:latin typeface="Arial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03" name="Rectangle 79"/>
          <p:cNvSpPr>
            <a:spLocks noChangeArrowheads="1"/>
          </p:cNvSpPr>
          <p:nvPr/>
        </p:nvSpPr>
        <p:spPr bwMode="auto">
          <a:xfrm>
            <a:off x="3851226" y="3054387"/>
            <a:ext cx="2873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>
                <a:solidFill>
                  <a:srgbClr val="2BBAF1"/>
                </a:solidFill>
                <a:latin typeface="Arial" pitchFamily="34" charset="0"/>
                <a:cs typeface="Arial" pitchFamily="34" charset="0"/>
                <a:sym typeface="Calibri" pitchFamily="34" charset="0"/>
              </a:rPr>
              <a:t>3</a:t>
            </a:r>
            <a:endParaRPr lang="ru-RU">
              <a:solidFill>
                <a:srgbClr val="2BBAF1"/>
              </a:solidFill>
              <a:latin typeface="Arial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04" name="Rectangle 80"/>
          <p:cNvSpPr>
            <a:spLocks noChangeArrowheads="1"/>
          </p:cNvSpPr>
          <p:nvPr/>
        </p:nvSpPr>
        <p:spPr bwMode="auto">
          <a:xfrm>
            <a:off x="4067126" y="3054387"/>
            <a:ext cx="2873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>
                <a:solidFill>
                  <a:srgbClr val="2BBAF1"/>
                </a:solidFill>
                <a:latin typeface="Arial" pitchFamily="34" charset="0"/>
                <a:cs typeface="Arial" pitchFamily="34" charset="0"/>
                <a:sym typeface="Calibri" pitchFamily="34" charset="0"/>
              </a:rPr>
              <a:t>4</a:t>
            </a:r>
            <a:endParaRPr lang="ru-RU">
              <a:solidFill>
                <a:srgbClr val="2BBAF1"/>
              </a:solidFill>
              <a:latin typeface="Arial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05" name="Rectangle 81"/>
          <p:cNvSpPr>
            <a:spLocks noChangeArrowheads="1"/>
          </p:cNvSpPr>
          <p:nvPr/>
        </p:nvSpPr>
        <p:spPr bwMode="auto">
          <a:xfrm>
            <a:off x="4283026" y="3054387"/>
            <a:ext cx="2873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dirty="0">
                <a:solidFill>
                  <a:srgbClr val="00B0F0"/>
                </a:solidFill>
                <a:latin typeface="Arial" pitchFamily="34" charset="0"/>
                <a:cs typeface="Arial" pitchFamily="34" charset="0"/>
                <a:sym typeface="Calibri" pitchFamily="34" charset="0"/>
              </a:rPr>
              <a:t>5</a:t>
            </a:r>
            <a:endParaRPr lang="ru-RU" dirty="0">
              <a:solidFill>
                <a:srgbClr val="00B0F0"/>
              </a:solidFill>
              <a:latin typeface="Arial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06" name="Rectangle 82"/>
          <p:cNvSpPr>
            <a:spLocks noChangeArrowheads="1"/>
          </p:cNvSpPr>
          <p:nvPr/>
        </p:nvSpPr>
        <p:spPr bwMode="auto">
          <a:xfrm>
            <a:off x="4498926" y="3054387"/>
            <a:ext cx="2873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dirty="0">
                <a:latin typeface="Arial" pitchFamily="34" charset="0"/>
                <a:cs typeface="Arial" pitchFamily="34" charset="0"/>
                <a:sym typeface="Calibri" pitchFamily="34" charset="0"/>
              </a:rPr>
              <a:t>6</a:t>
            </a:r>
            <a:endParaRPr lang="ru-RU" dirty="0">
              <a:latin typeface="Arial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07" name="Rectangle 83"/>
          <p:cNvSpPr>
            <a:spLocks noChangeArrowheads="1"/>
          </p:cNvSpPr>
          <p:nvPr/>
        </p:nvSpPr>
        <p:spPr bwMode="auto">
          <a:xfrm>
            <a:off x="4714826" y="3054387"/>
            <a:ext cx="2873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dirty="0">
                <a:solidFill>
                  <a:srgbClr val="ED2099"/>
                </a:solidFill>
                <a:latin typeface="Arial" pitchFamily="34" charset="0"/>
                <a:cs typeface="Arial" pitchFamily="34" charset="0"/>
                <a:sym typeface="Calibri" pitchFamily="34" charset="0"/>
              </a:rPr>
              <a:t>7</a:t>
            </a:r>
            <a:endParaRPr lang="ru-RU" dirty="0">
              <a:solidFill>
                <a:srgbClr val="ED2099"/>
              </a:solidFill>
              <a:latin typeface="Arial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08" name="Rectangle 84"/>
          <p:cNvSpPr>
            <a:spLocks noChangeArrowheads="1"/>
          </p:cNvSpPr>
          <p:nvPr/>
        </p:nvSpPr>
        <p:spPr bwMode="auto">
          <a:xfrm>
            <a:off x="4930726" y="3054387"/>
            <a:ext cx="2873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>
                <a:solidFill>
                  <a:srgbClr val="ED2099"/>
                </a:solidFill>
                <a:latin typeface="Arial" pitchFamily="34" charset="0"/>
                <a:cs typeface="Arial" pitchFamily="34" charset="0"/>
                <a:sym typeface="Calibri" pitchFamily="34" charset="0"/>
              </a:rPr>
              <a:t>8</a:t>
            </a:r>
            <a:endParaRPr lang="ru-RU">
              <a:solidFill>
                <a:srgbClr val="ED2099"/>
              </a:solidFill>
              <a:latin typeface="Arial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09" name="Rectangle 85"/>
          <p:cNvSpPr>
            <a:spLocks noChangeArrowheads="1"/>
          </p:cNvSpPr>
          <p:nvPr/>
        </p:nvSpPr>
        <p:spPr bwMode="auto">
          <a:xfrm>
            <a:off x="5146626" y="3054387"/>
            <a:ext cx="2873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>
                <a:solidFill>
                  <a:srgbClr val="ED2099"/>
                </a:solidFill>
                <a:latin typeface="Arial" pitchFamily="34" charset="0"/>
                <a:cs typeface="Arial" pitchFamily="34" charset="0"/>
                <a:sym typeface="Calibri" pitchFamily="34" charset="0"/>
              </a:rPr>
              <a:t>9</a:t>
            </a:r>
            <a:endParaRPr lang="ru-RU">
              <a:solidFill>
                <a:srgbClr val="ED2099"/>
              </a:solidFill>
              <a:latin typeface="Arial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10" name="Rectangle 86"/>
          <p:cNvSpPr>
            <a:spLocks noChangeArrowheads="1"/>
          </p:cNvSpPr>
          <p:nvPr/>
        </p:nvSpPr>
        <p:spPr bwMode="auto">
          <a:xfrm>
            <a:off x="5362526" y="3054387"/>
            <a:ext cx="5762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>
                <a:solidFill>
                  <a:srgbClr val="ED2099"/>
                </a:solidFill>
                <a:latin typeface="Arial" pitchFamily="34" charset="0"/>
                <a:cs typeface="Arial" pitchFamily="34" charset="0"/>
                <a:sym typeface="Calibri" pitchFamily="34" charset="0"/>
              </a:rPr>
              <a:t>10</a:t>
            </a:r>
            <a:endParaRPr lang="ru-RU">
              <a:solidFill>
                <a:srgbClr val="ED2099"/>
              </a:solidFill>
              <a:latin typeface="Arial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11" name="Дуга 54"/>
          <p:cNvSpPr>
            <a:spLocks/>
          </p:cNvSpPr>
          <p:nvPr/>
        </p:nvSpPr>
        <p:spPr bwMode="auto">
          <a:xfrm flipH="1">
            <a:off x="4644504" y="2499742"/>
            <a:ext cx="3383880" cy="857081"/>
          </a:xfrm>
          <a:custGeom>
            <a:avLst/>
            <a:gdLst>
              <a:gd name="T0" fmla="*/ 3143073 w 5286412"/>
              <a:gd name="T1" fmla="*/ 10828 h 1200152"/>
              <a:gd name="T2" fmla="*/ 2643206 w 5286412"/>
              <a:gd name="T3" fmla="*/ 600076 h 1200152"/>
              <a:gd name="T4" fmla="*/ 5286412 w 5286412"/>
              <a:gd name="T5" fmla="*/ 600076 h 1200152"/>
              <a:gd name="T6" fmla="*/ 11796480 60000 65536"/>
              <a:gd name="T7" fmla="*/ 11796480 60000 65536"/>
              <a:gd name="T8" fmla="*/ 5898240 60000 65536"/>
              <a:gd name="T9" fmla="*/ 3143073 w 5286412"/>
              <a:gd name="T10" fmla="*/ 10828 h 1200152"/>
              <a:gd name="T11" fmla="*/ 5286412 w 5286412"/>
              <a:gd name="T12" fmla="*/ 600076 h 120015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286412" h="1200152" stroke="0">
                <a:moveTo>
                  <a:pt x="3143073" y="10828"/>
                </a:moveTo>
                <a:lnTo>
                  <a:pt x="3143072" y="10828"/>
                </a:lnTo>
                <a:cubicBezTo>
                  <a:pt x="4387270" y="65227"/>
                  <a:pt x="5286412" y="312420"/>
                  <a:pt x="5286412" y="600076"/>
                </a:cubicBezTo>
                <a:cubicBezTo>
                  <a:pt x="5286412" y="600077"/>
                  <a:pt x="5286411" y="600079"/>
                  <a:pt x="5286411" y="600081"/>
                </a:cubicBezTo>
                <a:lnTo>
                  <a:pt x="2643206" y="600076"/>
                </a:lnTo>
                <a:close/>
              </a:path>
              <a:path w="5286412" h="1200152" fill="none">
                <a:moveTo>
                  <a:pt x="3143073" y="10828"/>
                </a:moveTo>
                <a:lnTo>
                  <a:pt x="3143072" y="10828"/>
                </a:lnTo>
                <a:cubicBezTo>
                  <a:pt x="4387270" y="65227"/>
                  <a:pt x="5286412" y="312420"/>
                  <a:pt x="5286412" y="600076"/>
                </a:cubicBezTo>
                <a:cubicBezTo>
                  <a:pt x="5286412" y="600077"/>
                  <a:pt x="5286411" y="600079"/>
                  <a:pt x="5286411" y="600081"/>
                </a:cubicBezTo>
              </a:path>
            </a:pathLst>
          </a:custGeom>
          <a:noFill/>
          <a:ln>
            <a:solidFill>
              <a:srgbClr val="ED2099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112" name="Text Box 88"/>
          <p:cNvSpPr txBox="1">
            <a:spLocks noChangeArrowheads="1"/>
          </p:cNvSpPr>
          <p:nvPr/>
        </p:nvSpPr>
        <p:spPr bwMode="auto">
          <a:xfrm>
            <a:off x="5182814" y="2543212"/>
            <a:ext cx="10795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dirty="0">
                <a:solidFill>
                  <a:srgbClr val="ED2099"/>
                </a:solidFill>
                <a:latin typeface="Arial" pitchFamily="34" charset="0"/>
                <a:cs typeface="Arial" pitchFamily="34" charset="0"/>
              </a:rPr>
              <a:t>більше</a:t>
            </a:r>
            <a:endParaRPr lang="ru-RU" dirty="0">
              <a:solidFill>
                <a:srgbClr val="ED2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3" name="Дуга 56"/>
          <p:cNvSpPr>
            <a:spLocks/>
          </p:cNvSpPr>
          <p:nvPr/>
        </p:nvSpPr>
        <p:spPr bwMode="auto">
          <a:xfrm>
            <a:off x="1475062" y="2527299"/>
            <a:ext cx="3168946" cy="764810"/>
          </a:xfrm>
          <a:custGeom>
            <a:avLst/>
            <a:gdLst>
              <a:gd name="T0" fmla="*/ 2071967 w 4071966"/>
              <a:gd name="T1" fmla="*/ 99 h 1271590"/>
              <a:gd name="T2" fmla="*/ 2035983 w 4071966"/>
              <a:gd name="T3" fmla="*/ 635795 h 1271590"/>
              <a:gd name="T4" fmla="*/ 4071966 w 4071966"/>
              <a:gd name="T5" fmla="*/ 635795 h 1271590"/>
              <a:gd name="T6" fmla="*/ 11796480 60000 65536"/>
              <a:gd name="T7" fmla="*/ 11796480 60000 65536"/>
              <a:gd name="T8" fmla="*/ 5898240 60000 65536"/>
              <a:gd name="T9" fmla="*/ 2071967 w 4071966"/>
              <a:gd name="T10" fmla="*/ 99 h 1271590"/>
              <a:gd name="T11" fmla="*/ 4071966 w 4071966"/>
              <a:gd name="T12" fmla="*/ 635795 h 127159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071966" h="1271590" stroke="0">
                <a:moveTo>
                  <a:pt x="2071967" y="99"/>
                </a:moveTo>
                <a:lnTo>
                  <a:pt x="2071966" y="99"/>
                </a:lnTo>
                <a:cubicBezTo>
                  <a:pt x="3182208" y="6227"/>
                  <a:pt x="4071966" y="289035"/>
                  <a:pt x="4071966" y="635795"/>
                </a:cubicBezTo>
                <a:cubicBezTo>
                  <a:pt x="4071966" y="635796"/>
                  <a:pt x="4071965" y="635797"/>
                  <a:pt x="4071965" y="635798"/>
                </a:cubicBezTo>
                <a:lnTo>
                  <a:pt x="2035983" y="635795"/>
                </a:lnTo>
                <a:close/>
              </a:path>
              <a:path w="4071966" h="1271590" fill="none">
                <a:moveTo>
                  <a:pt x="2071967" y="99"/>
                </a:moveTo>
                <a:lnTo>
                  <a:pt x="2071966" y="99"/>
                </a:lnTo>
                <a:cubicBezTo>
                  <a:pt x="3182208" y="6227"/>
                  <a:pt x="4071966" y="289035"/>
                  <a:pt x="4071966" y="635795"/>
                </a:cubicBezTo>
                <a:cubicBezTo>
                  <a:pt x="4071966" y="635796"/>
                  <a:pt x="4071965" y="635797"/>
                  <a:pt x="4071965" y="635798"/>
                </a:cubicBezTo>
              </a:path>
            </a:pathLst>
          </a:custGeom>
          <a:noFill/>
          <a:ln>
            <a:solidFill>
              <a:srgbClr val="2BBAF1"/>
            </a:solidFill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114" name="Text Box 90"/>
          <p:cNvSpPr txBox="1">
            <a:spLocks noChangeArrowheads="1"/>
          </p:cNvSpPr>
          <p:nvPr/>
        </p:nvSpPr>
        <p:spPr bwMode="auto">
          <a:xfrm>
            <a:off x="3059063" y="2527299"/>
            <a:ext cx="1079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dirty="0">
                <a:solidFill>
                  <a:srgbClr val="2BBAF1"/>
                </a:solidFill>
                <a:latin typeface="Arial" pitchFamily="34" charset="0"/>
                <a:cs typeface="Arial" pitchFamily="34" charset="0"/>
              </a:rPr>
              <a:t>менше</a:t>
            </a:r>
            <a:endParaRPr lang="ru-RU" dirty="0">
              <a:solidFill>
                <a:srgbClr val="2BBAF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5" name="Овал 114"/>
          <p:cNvSpPr>
            <a:spLocks noChangeArrowheads="1"/>
          </p:cNvSpPr>
          <p:nvPr/>
        </p:nvSpPr>
        <p:spPr bwMode="auto">
          <a:xfrm>
            <a:off x="4608787" y="2862614"/>
            <a:ext cx="87312" cy="94179"/>
          </a:xfrm>
          <a:prstGeom prst="ellipse">
            <a:avLst/>
          </a:prstGeom>
          <a:solidFill>
            <a:srgbClr val="00B0F0"/>
          </a:solidFill>
          <a:ln w="25400" algn="ctr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lang="ru-RU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83622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500"/>
                            </p:stCondLst>
                            <p:childTnLst>
                              <p:par>
                                <p:cTn id="5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000"/>
                            </p:stCondLst>
                            <p:childTnLst>
                              <p:par>
                                <p:cTn id="6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500"/>
                            </p:stCondLst>
                            <p:childTnLst>
                              <p:par>
                                <p:cTn id="6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3000"/>
                            </p:stCondLst>
                            <p:childTnLst>
                              <p:par>
                                <p:cTn id="7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3500"/>
                            </p:stCondLst>
                            <p:childTnLst>
                              <p:par>
                                <p:cTn id="7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4000"/>
                            </p:stCondLst>
                            <p:childTnLst>
                              <p:par>
                                <p:cTn id="8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4500"/>
                            </p:stCondLst>
                            <p:childTnLst>
                              <p:par>
                                <p:cTn id="8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0"/>
                            </p:stCondLst>
                            <p:childTnLst>
                              <p:par>
                                <p:cTn id="9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500"/>
                            </p:stCondLst>
                            <p:childTnLst>
                              <p:par>
                                <p:cTn id="9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6000"/>
                            </p:stCondLst>
                            <p:childTnLst>
                              <p:par>
                                <p:cTn id="10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6500"/>
                            </p:stCondLst>
                            <p:childTnLst>
                              <p:par>
                                <p:cTn id="10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 animBg="1"/>
      <p:bldP spid="101" grpId="0"/>
      <p:bldP spid="102" grpId="0"/>
      <p:bldP spid="103" grpId="0"/>
      <p:bldP spid="104" grpId="0"/>
      <p:bldP spid="105" grpId="0"/>
      <p:bldP spid="106" grpId="0"/>
      <p:bldP spid="107" grpId="0"/>
      <p:bldP spid="108" grpId="0"/>
      <p:bldP spid="109" grpId="0"/>
      <p:bldP spid="110" grpId="0"/>
      <p:bldP spid="112" grpId="0"/>
      <p:bldP spid="114" grpId="0"/>
      <p:bldP spid="1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Рисунок 27"/>
          <p:cNvPicPr>
            <a:picLocks noChangeAspect="1"/>
          </p:cNvPicPr>
          <p:nvPr/>
        </p:nvPicPr>
        <p:blipFill rotWithShape="1">
          <a:blip r:embed="rId2"/>
          <a:srcRect r="388" b="10649"/>
          <a:stretch/>
        </p:blipFill>
        <p:spPr>
          <a:xfrm flipV="1">
            <a:off x="0" y="-20540"/>
            <a:ext cx="9144000" cy="204226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7861549" y="-45720"/>
            <a:ext cx="1030931" cy="889277"/>
          </a:xfrm>
          <a:prstGeom prst="rect">
            <a:avLst/>
          </a:prstGeom>
          <a:solidFill>
            <a:srgbClr val="FFFFAB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/>
          </a:p>
        </p:txBody>
      </p:sp>
      <p:pic>
        <p:nvPicPr>
          <p:cNvPr id="12" name="Рисунок 6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62554" y="411510"/>
            <a:ext cx="8350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Заголовок 19"/>
          <p:cNvSpPr txBox="1">
            <a:spLocks/>
          </p:cNvSpPr>
          <p:nvPr/>
        </p:nvSpPr>
        <p:spPr>
          <a:xfrm>
            <a:off x="1770" y="-20713"/>
            <a:ext cx="8229600" cy="136100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uk-UA" sz="2200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uk-UA" sz="2200" dirty="0" err="1">
                <a:latin typeface="Arial" pitchFamily="34" charset="0"/>
                <a:cs typeface="Arial" pitchFamily="34" charset="0"/>
              </a:rPr>
              <a:t>Запиши</a:t>
            </a:r>
            <a:r>
              <a:rPr lang="uk-UA" sz="2200" dirty="0">
                <a:latin typeface="Arial" pitchFamily="34" charset="0"/>
                <a:cs typeface="Arial" pitchFamily="34" charset="0"/>
              </a:rPr>
              <a:t> числа від 1 до 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6</a:t>
            </a:r>
            <a:r>
              <a:rPr lang="uk-UA" sz="2200" dirty="0">
                <a:latin typeface="Arial" pitchFamily="34" charset="0"/>
                <a:cs typeface="Arial" pitchFamily="34" charset="0"/>
              </a:rPr>
              <a:t> у порядку зменшення. </a:t>
            </a:r>
          </a:p>
          <a:p>
            <a:pPr algn="l"/>
            <a:r>
              <a:rPr lang="uk-UA" sz="2200" dirty="0">
                <a:latin typeface="Arial" pitchFamily="34" charset="0"/>
                <a:cs typeface="Arial" pitchFamily="34" charset="0"/>
              </a:rPr>
              <a:t>Обведи число 5. Як одержати наступне число? </a:t>
            </a:r>
          </a:p>
          <a:p>
            <a:pPr algn="l"/>
            <a:r>
              <a:rPr lang="uk-UA" sz="2200" dirty="0">
                <a:latin typeface="Arial" pitchFamily="34" charset="0"/>
                <a:cs typeface="Arial" pitchFamily="34" charset="0"/>
              </a:rPr>
              <a:t>попереднє число?</a:t>
            </a:r>
            <a:endParaRPr lang="ru-RU" sz="2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6833435" y="3496462"/>
            <a:ext cx="360040" cy="36004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rgbClr val="EE1A98"/>
                </a:solidFill>
                <a:latin typeface="Arial" pitchFamily="34" charset="0"/>
                <a:cs typeface="Arial" pitchFamily="34" charset="0"/>
              </a:rPr>
              <a:t>6</a:t>
            </a:r>
          </a:p>
        </p:txBody>
      </p:sp>
      <p:sp>
        <p:nvSpPr>
          <p:cNvPr id="39" name="Прямоугольник 38"/>
          <p:cNvSpPr/>
          <p:nvPr/>
        </p:nvSpPr>
        <p:spPr>
          <a:xfrm>
            <a:off x="5910386" y="3506440"/>
            <a:ext cx="360040" cy="36004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>
                <a:latin typeface="Arial" pitchFamily="34" charset="0"/>
                <a:cs typeface="Arial" pitchFamily="34" charset="0"/>
              </a:rPr>
              <a:t>5</a:t>
            </a:r>
          </a:p>
        </p:txBody>
      </p:sp>
      <p:sp>
        <p:nvSpPr>
          <p:cNvPr id="40" name="Прямоугольник 39"/>
          <p:cNvSpPr/>
          <p:nvPr/>
        </p:nvSpPr>
        <p:spPr>
          <a:xfrm>
            <a:off x="4980666" y="3487778"/>
            <a:ext cx="360040" cy="36004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4</a:t>
            </a:r>
          </a:p>
        </p:txBody>
      </p:sp>
      <p:sp>
        <p:nvSpPr>
          <p:cNvPr id="41" name="Прямоугольник 40"/>
          <p:cNvSpPr/>
          <p:nvPr/>
        </p:nvSpPr>
        <p:spPr>
          <a:xfrm>
            <a:off x="4116570" y="3487778"/>
            <a:ext cx="360040" cy="36004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3</a:t>
            </a:r>
          </a:p>
        </p:txBody>
      </p:sp>
      <p:sp>
        <p:nvSpPr>
          <p:cNvPr id="42" name="Прямоугольник 41"/>
          <p:cNvSpPr/>
          <p:nvPr/>
        </p:nvSpPr>
        <p:spPr>
          <a:xfrm>
            <a:off x="3252474" y="3487778"/>
            <a:ext cx="360040" cy="36004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43" name="Прямоугольник 42"/>
          <p:cNvSpPr/>
          <p:nvPr/>
        </p:nvSpPr>
        <p:spPr>
          <a:xfrm>
            <a:off x="2304147" y="3479094"/>
            <a:ext cx="360040" cy="36004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1</a:t>
            </a:r>
          </a:p>
        </p:txBody>
      </p:sp>
      <p:cxnSp>
        <p:nvCxnSpPr>
          <p:cNvPr id="44" name="Прямая соединительная линия 43"/>
          <p:cNvCxnSpPr/>
          <p:nvPr/>
        </p:nvCxnSpPr>
        <p:spPr>
          <a:xfrm>
            <a:off x="1723600" y="3407656"/>
            <a:ext cx="5872736" cy="9049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 flipV="1">
            <a:off x="2509418" y="3336218"/>
            <a:ext cx="1588" cy="14287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 flipV="1">
            <a:off x="3436524" y="3336218"/>
            <a:ext cx="1588" cy="14287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 flipV="1">
            <a:off x="4295368" y="3336218"/>
            <a:ext cx="1588" cy="14287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 flipV="1">
            <a:off x="5152624" y="3336218"/>
            <a:ext cx="1588" cy="14287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 flipV="1">
            <a:off x="6079730" y="3336218"/>
            <a:ext cx="1588" cy="14287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 flipV="1">
            <a:off x="6991143" y="3344902"/>
            <a:ext cx="1588" cy="14287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4" name="Овал 53"/>
          <p:cNvSpPr/>
          <p:nvPr/>
        </p:nvSpPr>
        <p:spPr>
          <a:xfrm>
            <a:off x="1652162" y="3348436"/>
            <a:ext cx="141667" cy="152737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sp>
        <p:nvSpPr>
          <p:cNvPr id="55" name="Овал 54"/>
          <p:cNvSpPr/>
          <p:nvPr/>
        </p:nvSpPr>
        <p:spPr>
          <a:xfrm>
            <a:off x="5831606" y="3415884"/>
            <a:ext cx="499423" cy="5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5399618" y="2747704"/>
            <a:ext cx="54053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dirty="0">
                <a:latin typeface="Arial" pitchFamily="34" charset="0"/>
                <a:cs typeface="Arial" pitchFamily="34" charset="0"/>
              </a:rPr>
              <a:t>–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1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6270426" y="2747704"/>
            <a:ext cx="5469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dirty="0">
                <a:latin typeface="Arial" pitchFamily="34" charset="0"/>
                <a:cs typeface="Arial" pitchFamily="34" charset="0"/>
              </a:rPr>
              <a:t>+ 1</a:t>
            </a:r>
          </a:p>
        </p:txBody>
      </p:sp>
      <p:sp>
        <p:nvSpPr>
          <p:cNvPr id="52" name="Полилиния 51"/>
          <p:cNvSpPr/>
          <p:nvPr/>
        </p:nvSpPr>
        <p:spPr>
          <a:xfrm flipH="1">
            <a:off x="5152624" y="3166258"/>
            <a:ext cx="927106" cy="179301"/>
          </a:xfrm>
          <a:custGeom>
            <a:avLst/>
            <a:gdLst>
              <a:gd name="connsiteX0" fmla="*/ 0 w 862641"/>
              <a:gd name="connsiteY0" fmla="*/ 129638 h 129638"/>
              <a:gd name="connsiteX1" fmla="*/ 405441 w 862641"/>
              <a:gd name="connsiteY1" fmla="*/ 242 h 129638"/>
              <a:gd name="connsiteX2" fmla="*/ 862641 w 862641"/>
              <a:gd name="connsiteY2" fmla="*/ 103759 h 129638"/>
              <a:gd name="connsiteX0" fmla="*/ 0 w 871306"/>
              <a:gd name="connsiteY0" fmla="*/ 129403 h 129403"/>
              <a:gd name="connsiteX1" fmla="*/ 405441 w 871306"/>
              <a:gd name="connsiteY1" fmla="*/ 7 h 129403"/>
              <a:gd name="connsiteX2" fmla="*/ 871306 w 871306"/>
              <a:gd name="connsiteY2" fmla="*/ 124582 h 129403"/>
              <a:gd name="connsiteX0" fmla="*/ 0 w 871306"/>
              <a:gd name="connsiteY0" fmla="*/ 100420 h 100420"/>
              <a:gd name="connsiteX1" fmla="*/ 413549 w 871306"/>
              <a:gd name="connsiteY1" fmla="*/ 12 h 100420"/>
              <a:gd name="connsiteX2" fmla="*/ 871306 w 871306"/>
              <a:gd name="connsiteY2" fmla="*/ 95599 h 1004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1306" h="100420">
                <a:moveTo>
                  <a:pt x="0" y="100420"/>
                </a:moveTo>
                <a:cubicBezTo>
                  <a:pt x="130834" y="37878"/>
                  <a:pt x="268331" y="815"/>
                  <a:pt x="413549" y="12"/>
                </a:cubicBezTo>
                <a:cubicBezTo>
                  <a:pt x="558767" y="-791"/>
                  <a:pt x="714592" y="41684"/>
                  <a:pt x="871306" y="95599"/>
                </a:cubicBezTo>
              </a:path>
            </a:pathLst>
          </a:custGeom>
          <a:noFill/>
          <a:ln>
            <a:solidFill>
              <a:srgbClr val="00B0F0"/>
            </a:solidFill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олилиния 52"/>
          <p:cNvSpPr/>
          <p:nvPr/>
        </p:nvSpPr>
        <p:spPr>
          <a:xfrm>
            <a:off x="6080345" y="3175337"/>
            <a:ext cx="927106" cy="179946"/>
          </a:xfrm>
          <a:custGeom>
            <a:avLst/>
            <a:gdLst>
              <a:gd name="connsiteX0" fmla="*/ 0 w 862641"/>
              <a:gd name="connsiteY0" fmla="*/ 129638 h 129638"/>
              <a:gd name="connsiteX1" fmla="*/ 405441 w 862641"/>
              <a:gd name="connsiteY1" fmla="*/ 242 h 129638"/>
              <a:gd name="connsiteX2" fmla="*/ 862641 w 862641"/>
              <a:gd name="connsiteY2" fmla="*/ 103759 h 129638"/>
              <a:gd name="connsiteX0" fmla="*/ 0 w 871306"/>
              <a:gd name="connsiteY0" fmla="*/ 129403 h 129403"/>
              <a:gd name="connsiteX1" fmla="*/ 405441 w 871306"/>
              <a:gd name="connsiteY1" fmla="*/ 7 h 129403"/>
              <a:gd name="connsiteX2" fmla="*/ 871306 w 871306"/>
              <a:gd name="connsiteY2" fmla="*/ 124582 h 129403"/>
              <a:gd name="connsiteX0" fmla="*/ 0 w 871306"/>
              <a:gd name="connsiteY0" fmla="*/ 100420 h 100420"/>
              <a:gd name="connsiteX1" fmla="*/ 413549 w 871306"/>
              <a:gd name="connsiteY1" fmla="*/ 12 h 100420"/>
              <a:gd name="connsiteX2" fmla="*/ 871306 w 871306"/>
              <a:gd name="connsiteY2" fmla="*/ 95599 h 1004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1306" h="100420">
                <a:moveTo>
                  <a:pt x="0" y="100420"/>
                </a:moveTo>
                <a:cubicBezTo>
                  <a:pt x="130834" y="37878"/>
                  <a:pt x="268331" y="815"/>
                  <a:pt x="413549" y="12"/>
                </a:cubicBezTo>
                <a:cubicBezTo>
                  <a:pt x="558767" y="-791"/>
                  <a:pt x="714592" y="41684"/>
                  <a:pt x="871306" y="95599"/>
                </a:cubicBezTo>
              </a:path>
            </a:pathLst>
          </a:custGeom>
          <a:noFill/>
          <a:ln>
            <a:solidFill>
              <a:srgbClr val="EE1A98"/>
            </a:solidFill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Овал 55"/>
          <p:cNvSpPr/>
          <p:nvPr/>
        </p:nvSpPr>
        <p:spPr>
          <a:xfrm>
            <a:off x="6008896" y="3335402"/>
            <a:ext cx="141667" cy="152737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sp>
        <p:nvSpPr>
          <p:cNvPr id="57" name="Овал 56"/>
          <p:cNvSpPr/>
          <p:nvPr/>
        </p:nvSpPr>
        <p:spPr>
          <a:xfrm>
            <a:off x="6934413" y="3360400"/>
            <a:ext cx="141667" cy="152737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sp>
        <p:nvSpPr>
          <p:cNvPr id="58" name="Овал 57"/>
          <p:cNvSpPr/>
          <p:nvPr/>
        </p:nvSpPr>
        <p:spPr>
          <a:xfrm>
            <a:off x="5097482" y="3348435"/>
            <a:ext cx="141667" cy="152737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4572000" y="4277065"/>
            <a:ext cx="1356752" cy="380968"/>
          </a:xfrm>
          <a:prstGeom prst="roundRect">
            <a:avLst/>
          </a:prstGeom>
          <a:solidFill>
            <a:srgbClr val="FCD9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5 – 1 = </a:t>
            </a:r>
            <a:r>
              <a:rPr lang="en-US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6256037" y="4277065"/>
            <a:ext cx="1356752" cy="380968"/>
          </a:xfrm>
          <a:prstGeom prst="roundRect">
            <a:avLst/>
          </a:prstGeom>
          <a:solidFill>
            <a:srgbClr val="FCD9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5 + 1 = </a:t>
            </a:r>
            <a:r>
              <a:rPr lang="en-US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83622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7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7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75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750"/>
                            </p:stCondLst>
                            <p:childTnLst>
                              <p:par>
                                <p:cTn id="3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7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7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75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500"/>
                            </p:stCondLst>
                            <p:childTnLst>
                              <p:par>
                                <p:cTn id="4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75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250"/>
                            </p:stCondLst>
                            <p:childTnLst>
                              <p:par>
                                <p:cTn id="5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7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7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75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000"/>
                            </p:stCondLst>
                            <p:childTnLst>
                              <p:par>
                                <p:cTn id="5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7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7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75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3750"/>
                            </p:stCondLst>
                            <p:childTnLst>
                              <p:par>
                                <p:cTn id="6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7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7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75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6" presetClass="entr" presetSubtype="16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2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9" grpId="0"/>
      <p:bldP spid="40" grpId="0"/>
      <p:bldP spid="41" grpId="0"/>
      <p:bldP spid="42" grpId="0"/>
      <p:bldP spid="43" grpId="0"/>
      <p:bldP spid="54" grpId="0" animBg="1"/>
      <p:bldP spid="55" grpId="0" animBg="1"/>
      <p:bldP spid="2" grpId="0"/>
      <p:bldP spid="3" grpId="0"/>
      <p:bldP spid="52" grpId="0" animBg="1"/>
      <p:bldP spid="53" grpId="0" animBg="1"/>
      <p:bldP spid="56" grpId="0" animBg="1"/>
      <p:bldP spid="56" grpId="1" animBg="1"/>
      <p:bldP spid="57" grpId="0" animBg="1"/>
      <p:bldP spid="58" grpId="0" animBg="1"/>
      <p:bldP spid="31" grpId="0" animBg="1"/>
      <p:bldP spid="3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" name="Рисунок 74"/>
          <p:cNvPicPr>
            <a:picLocks noChangeAspect="1"/>
          </p:cNvPicPr>
          <p:nvPr/>
        </p:nvPicPr>
        <p:blipFill rotWithShape="1">
          <a:blip r:embed="rId2"/>
          <a:srcRect r="388" b="10649"/>
          <a:stretch/>
        </p:blipFill>
        <p:spPr>
          <a:xfrm flipV="1">
            <a:off x="0" y="-20540"/>
            <a:ext cx="9144000" cy="204226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7861549" y="-45720"/>
            <a:ext cx="1030931" cy="889277"/>
          </a:xfrm>
          <a:prstGeom prst="rect">
            <a:avLst/>
          </a:prstGeom>
          <a:solidFill>
            <a:srgbClr val="FFFFAB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/>
          </a:p>
        </p:txBody>
      </p:sp>
      <p:pic>
        <p:nvPicPr>
          <p:cNvPr id="12" name="Рисунок 6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62554" y="411510"/>
            <a:ext cx="8350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/>
          <p:cNvPicPr/>
          <p:nvPr/>
        </p:nvPicPr>
        <p:blipFill>
          <a:blip r:embed="rId4" cstate="print"/>
          <a:srcRect t="4094" r="76676" b="25731"/>
          <a:stretch>
            <a:fillRect/>
          </a:stretch>
        </p:blipFill>
        <p:spPr bwMode="auto">
          <a:xfrm>
            <a:off x="7391712" y="2004806"/>
            <a:ext cx="1428760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/>
          <p:cNvPicPr/>
          <p:nvPr/>
        </p:nvPicPr>
        <p:blipFill>
          <a:blip r:embed="rId4" cstate="print"/>
          <a:srcRect t="4094" r="42893" b="25731"/>
          <a:stretch>
            <a:fillRect/>
          </a:stretch>
        </p:blipFill>
        <p:spPr bwMode="auto">
          <a:xfrm>
            <a:off x="3891250" y="2004806"/>
            <a:ext cx="3498215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/>
          <p:cNvPicPr/>
          <p:nvPr/>
        </p:nvPicPr>
        <p:blipFill>
          <a:blip r:embed="rId4" cstate="print"/>
          <a:srcRect t="4094" r="42893" b="25731"/>
          <a:stretch>
            <a:fillRect/>
          </a:stretch>
        </p:blipFill>
        <p:spPr bwMode="auto">
          <a:xfrm>
            <a:off x="390788" y="2004806"/>
            <a:ext cx="3498215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Заголовок 49"/>
          <p:cNvSpPr txBox="1">
            <a:spLocks/>
          </p:cNvSpPr>
          <p:nvPr/>
        </p:nvSpPr>
        <p:spPr>
          <a:xfrm>
            <a:off x="-2359" y="-6277"/>
            <a:ext cx="8229600" cy="147303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uk-UA" sz="2200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uk-UA" sz="2200" dirty="0">
                <a:latin typeface="Arial" pitchFamily="34" charset="0"/>
                <a:cs typeface="Arial" pitchFamily="34" charset="0"/>
              </a:rPr>
              <a:t>Що означає «додати 1»? «відняти 1»? </a:t>
            </a:r>
          </a:p>
          <a:p>
            <a:pPr algn="l"/>
            <a:r>
              <a:rPr lang="uk-UA" sz="2200" dirty="0">
                <a:latin typeface="Arial" pitchFamily="34" charset="0"/>
                <a:cs typeface="Arial" pitchFamily="34" charset="0"/>
              </a:rPr>
              <a:t>Знайди значення виразів за числовим променем.</a:t>
            </a:r>
            <a:endParaRPr lang="ru-RU" sz="2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26652" y="2067694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>
                <a:latin typeface="Arial" pitchFamily="34" charset="0"/>
                <a:cs typeface="Arial" pitchFamily="34" charset="0"/>
              </a:rPr>
              <a:t>5</a:t>
            </a:r>
            <a:endParaRPr lang="ru-RU" sz="28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49886" y="2076244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>
                <a:latin typeface="Arial" pitchFamily="34" charset="0"/>
                <a:cs typeface="Arial" pitchFamily="34" charset="0"/>
              </a:rPr>
              <a:t>+</a:t>
            </a:r>
            <a:endParaRPr lang="ru-RU" sz="28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955280" y="2067694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>
                <a:latin typeface="Arial" pitchFamily="34" charset="0"/>
                <a:cs typeface="Arial" pitchFamily="34" charset="0"/>
              </a:rPr>
              <a:t>1</a:t>
            </a:r>
            <a:endParaRPr lang="ru-RU" sz="28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176606" y="2067694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>
                <a:latin typeface="Arial" pitchFamily="34" charset="0"/>
                <a:cs typeface="Arial" pitchFamily="34" charset="0"/>
              </a:rPr>
              <a:t>=</a:t>
            </a:r>
            <a:endParaRPr lang="ru-RU" sz="28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389415" y="2084157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2800" i="1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26652" y="2576310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i="1" dirty="0">
                <a:latin typeface="Arial" pitchFamily="34" charset="0"/>
                <a:cs typeface="Arial" pitchFamily="34" charset="0"/>
              </a:rPr>
              <a:t>5</a:t>
            </a:r>
            <a:endParaRPr lang="ru-RU" sz="28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49886" y="2553156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>
                <a:latin typeface="Arial" pitchFamily="34" charset="0"/>
                <a:cs typeface="Arial" pitchFamily="34" charset="0"/>
              </a:rPr>
              <a:t>–</a:t>
            </a:r>
            <a:endParaRPr lang="ru-RU" sz="28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962292" y="2571750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>
                <a:latin typeface="Arial" pitchFamily="34" charset="0"/>
                <a:cs typeface="Arial" pitchFamily="34" charset="0"/>
              </a:rPr>
              <a:t>1</a:t>
            </a:r>
            <a:endParaRPr lang="ru-RU" sz="28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178514" y="2553156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>
                <a:latin typeface="Arial" pitchFamily="34" charset="0"/>
                <a:cs typeface="Arial" pitchFamily="34" charset="0"/>
              </a:rPr>
              <a:t>=</a:t>
            </a:r>
            <a:endParaRPr lang="ru-RU" sz="28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389415" y="2561069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2800" i="1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493198" y="2078655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>
                <a:latin typeface="Arial" pitchFamily="34" charset="0"/>
                <a:cs typeface="Arial" pitchFamily="34" charset="0"/>
              </a:rPr>
              <a:t>6</a:t>
            </a:r>
            <a:endParaRPr lang="ru-RU" sz="28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707512" y="2055501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>
                <a:latin typeface="Arial" pitchFamily="34" charset="0"/>
                <a:cs typeface="Arial" pitchFamily="34" charset="0"/>
              </a:rPr>
              <a:t>–</a:t>
            </a:r>
            <a:endParaRPr lang="ru-RU" sz="28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921826" y="2078655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>
                <a:latin typeface="Arial" pitchFamily="34" charset="0"/>
                <a:cs typeface="Arial" pitchFamily="34" charset="0"/>
              </a:rPr>
              <a:t>1</a:t>
            </a:r>
            <a:endParaRPr lang="ru-RU" sz="28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123666" y="2098243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>
                <a:latin typeface="Arial" pitchFamily="34" charset="0"/>
                <a:cs typeface="Arial" pitchFamily="34" charset="0"/>
              </a:rPr>
              <a:t>=</a:t>
            </a:r>
            <a:endParaRPr lang="ru-RU" sz="28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352383" y="2076244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2800" i="1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501198" y="2576547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>
                <a:latin typeface="Arial" pitchFamily="34" charset="0"/>
                <a:cs typeface="Arial" pitchFamily="34" charset="0"/>
              </a:rPr>
              <a:t>2</a:t>
            </a:r>
            <a:endParaRPr lang="ru-RU" sz="28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704450" y="2553393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>
                <a:latin typeface="Arial" pitchFamily="34" charset="0"/>
                <a:cs typeface="Arial" pitchFamily="34" charset="0"/>
              </a:rPr>
              <a:t>+</a:t>
            </a:r>
            <a:endParaRPr lang="ru-RU" sz="28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922814" y="2576547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>
                <a:latin typeface="Arial" pitchFamily="34" charset="0"/>
                <a:cs typeface="Arial" pitchFamily="34" charset="0"/>
              </a:rPr>
              <a:t>1</a:t>
            </a:r>
            <a:endParaRPr lang="ru-RU" sz="28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3123666" y="2575155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>
                <a:latin typeface="Arial" pitchFamily="34" charset="0"/>
                <a:cs typeface="Arial" pitchFamily="34" charset="0"/>
              </a:rPr>
              <a:t>=</a:t>
            </a:r>
            <a:endParaRPr lang="ru-RU" sz="28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345371" y="2576310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800" i="1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4462754" y="2076244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>
                <a:latin typeface="Arial" pitchFamily="34" charset="0"/>
                <a:cs typeface="Arial" pitchFamily="34" charset="0"/>
              </a:rPr>
              <a:t>4</a:t>
            </a:r>
            <a:endParaRPr lang="ru-RU" sz="28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4691014" y="2076244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>
                <a:latin typeface="Arial" pitchFamily="34" charset="0"/>
                <a:cs typeface="Arial" pitchFamily="34" charset="0"/>
              </a:rPr>
              <a:t>–</a:t>
            </a:r>
            <a:endParaRPr lang="ru-RU" sz="28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4891382" y="2076244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>
                <a:latin typeface="Arial" pitchFamily="34" charset="0"/>
                <a:cs typeface="Arial" pitchFamily="34" charset="0"/>
              </a:rPr>
              <a:t>1</a:t>
            </a:r>
            <a:endParaRPr lang="ru-RU" sz="28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107604" y="2076244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>
                <a:latin typeface="Arial" pitchFamily="34" charset="0"/>
                <a:cs typeface="Arial" pitchFamily="34" charset="0"/>
              </a:rPr>
              <a:t>=</a:t>
            </a:r>
            <a:endParaRPr lang="ru-RU" sz="28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5320010" y="2076244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800" i="1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4462754" y="2576310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>
                <a:latin typeface="Arial" pitchFamily="34" charset="0"/>
                <a:cs typeface="Arial" pitchFamily="34" charset="0"/>
              </a:rPr>
              <a:t>4</a:t>
            </a:r>
            <a:endParaRPr lang="ru-RU" sz="28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4678976" y="2576310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>
                <a:latin typeface="Arial" pitchFamily="34" charset="0"/>
                <a:cs typeface="Arial" pitchFamily="34" charset="0"/>
              </a:rPr>
              <a:t>+</a:t>
            </a:r>
            <a:endParaRPr lang="ru-RU" sz="28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4898394" y="2585796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>
                <a:latin typeface="Arial" pitchFamily="34" charset="0"/>
                <a:cs typeface="Arial" pitchFamily="34" charset="0"/>
              </a:rPr>
              <a:t>1</a:t>
            </a:r>
            <a:endParaRPr lang="ru-RU" sz="28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5107604" y="2553156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>
                <a:latin typeface="Arial" pitchFamily="34" charset="0"/>
                <a:cs typeface="Arial" pitchFamily="34" charset="0"/>
              </a:rPr>
              <a:t>=</a:t>
            </a:r>
            <a:endParaRPr lang="ru-RU" sz="28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5325517" y="2571750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2800" i="1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6421416" y="2076244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>
                <a:latin typeface="Arial" pitchFamily="34" charset="0"/>
                <a:cs typeface="Arial" pitchFamily="34" charset="0"/>
              </a:rPr>
              <a:t>3</a:t>
            </a:r>
            <a:endParaRPr lang="ru-RU" sz="28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6642742" y="2076244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>
                <a:latin typeface="Arial" pitchFamily="34" charset="0"/>
                <a:cs typeface="Arial" pitchFamily="34" charset="0"/>
              </a:rPr>
              <a:t>–</a:t>
            </a:r>
            <a:endParaRPr lang="ru-RU" sz="28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6850044" y="2076244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>
                <a:latin typeface="Arial" pitchFamily="34" charset="0"/>
                <a:cs typeface="Arial" pitchFamily="34" charset="0"/>
              </a:rPr>
              <a:t>1</a:t>
            </a:r>
            <a:endParaRPr lang="ru-RU" sz="28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7062374" y="2084157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>
                <a:latin typeface="Arial" pitchFamily="34" charset="0"/>
                <a:cs typeface="Arial" pitchFamily="34" charset="0"/>
              </a:rPr>
              <a:t>=</a:t>
            </a:r>
            <a:endParaRPr lang="ru-RU" sz="28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7299103" y="2076244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800" i="1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414707" y="2576310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>
                <a:latin typeface="Arial" pitchFamily="34" charset="0"/>
                <a:cs typeface="Arial" pitchFamily="34" charset="0"/>
              </a:rPr>
              <a:t>1</a:t>
            </a:r>
            <a:endParaRPr lang="ru-RU" sz="28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6649309" y="2576310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>
                <a:latin typeface="Arial" pitchFamily="34" charset="0"/>
                <a:cs typeface="Arial" pitchFamily="34" charset="0"/>
              </a:rPr>
              <a:t>+</a:t>
            </a:r>
            <a:endParaRPr lang="ru-RU" sz="28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6836323" y="2576310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>
                <a:latin typeface="Arial" pitchFamily="34" charset="0"/>
                <a:cs typeface="Arial" pitchFamily="34" charset="0"/>
              </a:rPr>
              <a:t>1</a:t>
            </a:r>
            <a:endParaRPr lang="ru-RU" sz="28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7062374" y="2584223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>
                <a:latin typeface="Arial" pitchFamily="34" charset="0"/>
                <a:cs typeface="Arial" pitchFamily="34" charset="0"/>
              </a:rPr>
              <a:t>=</a:t>
            </a:r>
            <a:endParaRPr lang="ru-RU" sz="28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7292091" y="2576310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800" i="1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6" name="Прямоугольник 75"/>
          <p:cNvSpPr/>
          <p:nvPr/>
        </p:nvSpPr>
        <p:spPr>
          <a:xfrm>
            <a:off x="6761427" y="4256612"/>
            <a:ext cx="360040" cy="36004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>
                <a:latin typeface="Arial" pitchFamily="34" charset="0"/>
                <a:cs typeface="Arial" pitchFamily="34" charset="0"/>
              </a:rPr>
              <a:t>6</a:t>
            </a:r>
          </a:p>
        </p:txBody>
      </p:sp>
      <p:sp>
        <p:nvSpPr>
          <p:cNvPr id="77" name="Прямоугольник 76"/>
          <p:cNvSpPr/>
          <p:nvPr/>
        </p:nvSpPr>
        <p:spPr>
          <a:xfrm>
            <a:off x="5838378" y="4266590"/>
            <a:ext cx="360040" cy="36004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>
                <a:latin typeface="Arial" pitchFamily="34" charset="0"/>
                <a:cs typeface="Arial" pitchFamily="34" charset="0"/>
              </a:rPr>
              <a:t>5</a:t>
            </a:r>
          </a:p>
        </p:txBody>
      </p:sp>
      <p:sp>
        <p:nvSpPr>
          <p:cNvPr id="78" name="Прямоугольник 77"/>
          <p:cNvSpPr/>
          <p:nvPr/>
        </p:nvSpPr>
        <p:spPr>
          <a:xfrm>
            <a:off x="4908658" y="4247928"/>
            <a:ext cx="360040" cy="36004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>
                <a:latin typeface="Arial" pitchFamily="34" charset="0"/>
                <a:cs typeface="Arial" pitchFamily="34" charset="0"/>
              </a:rPr>
              <a:t>4</a:t>
            </a:r>
          </a:p>
        </p:txBody>
      </p:sp>
      <p:sp>
        <p:nvSpPr>
          <p:cNvPr id="79" name="Прямоугольник 78"/>
          <p:cNvSpPr/>
          <p:nvPr/>
        </p:nvSpPr>
        <p:spPr>
          <a:xfrm>
            <a:off x="4044562" y="4247928"/>
            <a:ext cx="360040" cy="36004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>
                <a:latin typeface="Arial" pitchFamily="34" charset="0"/>
                <a:cs typeface="Arial" pitchFamily="34" charset="0"/>
              </a:rPr>
              <a:t>3</a:t>
            </a:r>
          </a:p>
        </p:txBody>
      </p:sp>
      <p:sp>
        <p:nvSpPr>
          <p:cNvPr id="80" name="Прямоугольник 79"/>
          <p:cNvSpPr/>
          <p:nvPr/>
        </p:nvSpPr>
        <p:spPr>
          <a:xfrm>
            <a:off x="3180466" y="4247928"/>
            <a:ext cx="360040" cy="36004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81" name="Прямоугольник 80"/>
          <p:cNvSpPr/>
          <p:nvPr/>
        </p:nvSpPr>
        <p:spPr>
          <a:xfrm>
            <a:off x="2232139" y="4239244"/>
            <a:ext cx="360040" cy="36004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>
                <a:latin typeface="Arial" pitchFamily="34" charset="0"/>
                <a:cs typeface="Arial" pitchFamily="34" charset="0"/>
              </a:rPr>
              <a:t>1</a:t>
            </a:r>
          </a:p>
        </p:txBody>
      </p:sp>
      <p:cxnSp>
        <p:nvCxnSpPr>
          <p:cNvPr id="82" name="Прямая соединительная линия 81"/>
          <p:cNvCxnSpPr/>
          <p:nvPr/>
        </p:nvCxnSpPr>
        <p:spPr>
          <a:xfrm>
            <a:off x="1651592" y="4167806"/>
            <a:ext cx="5872736" cy="9049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Прямая соединительная линия 82"/>
          <p:cNvCxnSpPr/>
          <p:nvPr/>
        </p:nvCxnSpPr>
        <p:spPr>
          <a:xfrm flipV="1">
            <a:off x="2437410" y="4096368"/>
            <a:ext cx="1588" cy="14287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/>
          <p:cNvCxnSpPr/>
          <p:nvPr/>
        </p:nvCxnSpPr>
        <p:spPr>
          <a:xfrm flipV="1">
            <a:off x="3364516" y="4096368"/>
            <a:ext cx="1588" cy="14287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5" name="Прямая соединительная линия 84"/>
          <p:cNvCxnSpPr/>
          <p:nvPr/>
        </p:nvCxnSpPr>
        <p:spPr>
          <a:xfrm flipV="1">
            <a:off x="4223360" y="4096368"/>
            <a:ext cx="1588" cy="14287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6" name="Прямая соединительная линия 85"/>
          <p:cNvCxnSpPr/>
          <p:nvPr/>
        </p:nvCxnSpPr>
        <p:spPr>
          <a:xfrm flipV="1">
            <a:off x="5080616" y="4096368"/>
            <a:ext cx="1588" cy="14287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7" name="Прямая соединительная линия 86"/>
          <p:cNvCxnSpPr/>
          <p:nvPr/>
        </p:nvCxnSpPr>
        <p:spPr>
          <a:xfrm flipV="1">
            <a:off x="6007722" y="4096368"/>
            <a:ext cx="1588" cy="14287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8" name="Прямая соединительная линия 87"/>
          <p:cNvCxnSpPr/>
          <p:nvPr/>
        </p:nvCxnSpPr>
        <p:spPr>
          <a:xfrm flipV="1">
            <a:off x="6919135" y="4105052"/>
            <a:ext cx="1588" cy="14287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9" name="Овал 88"/>
          <p:cNvSpPr/>
          <p:nvPr/>
        </p:nvSpPr>
        <p:spPr>
          <a:xfrm>
            <a:off x="1580154" y="4108586"/>
            <a:ext cx="141667" cy="152737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sp>
        <p:nvSpPr>
          <p:cNvPr id="91" name="Прямоугольник 90"/>
          <p:cNvSpPr/>
          <p:nvPr/>
        </p:nvSpPr>
        <p:spPr>
          <a:xfrm>
            <a:off x="5321036" y="4480963"/>
            <a:ext cx="54053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dirty="0">
                <a:latin typeface="Arial" pitchFamily="34" charset="0"/>
                <a:cs typeface="Arial" pitchFamily="34" charset="0"/>
              </a:rPr>
              <a:t>–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1</a:t>
            </a:r>
          </a:p>
        </p:txBody>
      </p:sp>
      <p:sp>
        <p:nvSpPr>
          <p:cNvPr id="92" name="Прямоугольник 91"/>
          <p:cNvSpPr/>
          <p:nvPr/>
        </p:nvSpPr>
        <p:spPr>
          <a:xfrm>
            <a:off x="6198418" y="3507854"/>
            <a:ext cx="5469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dirty="0">
                <a:latin typeface="Arial" pitchFamily="34" charset="0"/>
                <a:cs typeface="Arial" pitchFamily="34" charset="0"/>
              </a:rPr>
              <a:t>+ 1</a:t>
            </a:r>
          </a:p>
        </p:txBody>
      </p:sp>
      <p:sp>
        <p:nvSpPr>
          <p:cNvPr id="93" name="Полилиния 92"/>
          <p:cNvSpPr/>
          <p:nvPr/>
        </p:nvSpPr>
        <p:spPr>
          <a:xfrm flipH="1" flipV="1">
            <a:off x="5983929" y="4240288"/>
            <a:ext cx="927106" cy="202140"/>
          </a:xfrm>
          <a:custGeom>
            <a:avLst/>
            <a:gdLst>
              <a:gd name="connsiteX0" fmla="*/ 0 w 862641"/>
              <a:gd name="connsiteY0" fmla="*/ 129638 h 129638"/>
              <a:gd name="connsiteX1" fmla="*/ 405441 w 862641"/>
              <a:gd name="connsiteY1" fmla="*/ 242 h 129638"/>
              <a:gd name="connsiteX2" fmla="*/ 862641 w 862641"/>
              <a:gd name="connsiteY2" fmla="*/ 103759 h 129638"/>
              <a:gd name="connsiteX0" fmla="*/ 0 w 871306"/>
              <a:gd name="connsiteY0" fmla="*/ 129403 h 129403"/>
              <a:gd name="connsiteX1" fmla="*/ 405441 w 871306"/>
              <a:gd name="connsiteY1" fmla="*/ 7 h 129403"/>
              <a:gd name="connsiteX2" fmla="*/ 871306 w 871306"/>
              <a:gd name="connsiteY2" fmla="*/ 124582 h 129403"/>
              <a:gd name="connsiteX0" fmla="*/ 0 w 871306"/>
              <a:gd name="connsiteY0" fmla="*/ 100420 h 100420"/>
              <a:gd name="connsiteX1" fmla="*/ 413549 w 871306"/>
              <a:gd name="connsiteY1" fmla="*/ 12 h 100420"/>
              <a:gd name="connsiteX2" fmla="*/ 871306 w 871306"/>
              <a:gd name="connsiteY2" fmla="*/ 95599 h 1004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1306" h="100420">
                <a:moveTo>
                  <a:pt x="0" y="100420"/>
                </a:moveTo>
                <a:cubicBezTo>
                  <a:pt x="130834" y="37878"/>
                  <a:pt x="268331" y="815"/>
                  <a:pt x="413549" y="12"/>
                </a:cubicBezTo>
                <a:cubicBezTo>
                  <a:pt x="558767" y="-791"/>
                  <a:pt x="714592" y="41684"/>
                  <a:pt x="871306" y="95599"/>
                </a:cubicBezTo>
              </a:path>
            </a:pathLst>
          </a:custGeom>
          <a:noFill/>
          <a:ln>
            <a:solidFill>
              <a:srgbClr val="00B0F0"/>
            </a:solidFill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4" name="Полилиния 93"/>
          <p:cNvSpPr/>
          <p:nvPr/>
        </p:nvSpPr>
        <p:spPr>
          <a:xfrm>
            <a:off x="6008338" y="3955220"/>
            <a:ext cx="927106" cy="179946"/>
          </a:xfrm>
          <a:custGeom>
            <a:avLst/>
            <a:gdLst>
              <a:gd name="connsiteX0" fmla="*/ 0 w 862641"/>
              <a:gd name="connsiteY0" fmla="*/ 129638 h 129638"/>
              <a:gd name="connsiteX1" fmla="*/ 405441 w 862641"/>
              <a:gd name="connsiteY1" fmla="*/ 242 h 129638"/>
              <a:gd name="connsiteX2" fmla="*/ 862641 w 862641"/>
              <a:gd name="connsiteY2" fmla="*/ 103759 h 129638"/>
              <a:gd name="connsiteX0" fmla="*/ 0 w 871306"/>
              <a:gd name="connsiteY0" fmla="*/ 129403 h 129403"/>
              <a:gd name="connsiteX1" fmla="*/ 405441 w 871306"/>
              <a:gd name="connsiteY1" fmla="*/ 7 h 129403"/>
              <a:gd name="connsiteX2" fmla="*/ 871306 w 871306"/>
              <a:gd name="connsiteY2" fmla="*/ 124582 h 129403"/>
              <a:gd name="connsiteX0" fmla="*/ 0 w 871306"/>
              <a:gd name="connsiteY0" fmla="*/ 100420 h 100420"/>
              <a:gd name="connsiteX1" fmla="*/ 413549 w 871306"/>
              <a:gd name="connsiteY1" fmla="*/ 12 h 100420"/>
              <a:gd name="connsiteX2" fmla="*/ 871306 w 871306"/>
              <a:gd name="connsiteY2" fmla="*/ 95599 h 1004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1306" h="100420">
                <a:moveTo>
                  <a:pt x="0" y="100420"/>
                </a:moveTo>
                <a:cubicBezTo>
                  <a:pt x="130834" y="37878"/>
                  <a:pt x="268331" y="815"/>
                  <a:pt x="413549" y="12"/>
                </a:cubicBezTo>
                <a:cubicBezTo>
                  <a:pt x="558767" y="-791"/>
                  <a:pt x="714592" y="41684"/>
                  <a:pt x="871306" y="95599"/>
                </a:cubicBezTo>
              </a:path>
            </a:pathLst>
          </a:custGeom>
          <a:noFill/>
          <a:ln>
            <a:solidFill>
              <a:srgbClr val="EE1A98"/>
            </a:solidFill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8" name="Прямоугольник 97"/>
          <p:cNvSpPr/>
          <p:nvPr/>
        </p:nvSpPr>
        <p:spPr>
          <a:xfrm>
            <a:off x="4394585" y="4479815"/>
            <a:ext cx="54053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dirty="0">
                <a:latin typeface="Arial" pitchFamily="34" charset="0"/>
                <a:cs typeface="Arial" pitchFamily="34" charset="0"/>
              </a:rPr>
              <a:t>–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1</a:t>
            </a:r>
          </a:p>
        </p:txBody>
      </p:sp>
      <p:sp>
        <p:nvSpPr>
          <p:cNvPr id="99" name="Прямоугольник 98"/>
          <p:cNvSpPr/>
          <p:nvPr/>
        </p:nvSpPr>
        <p:spPr>
          <a:xfrm>
            <a:off x="3499782" y="4478961"/>
            <a:ext cx="54053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dirty="0">
                <a:latin typeface="Arial" pitchFamily="34" charset="0"/>
                <a:cs typeface="Arial" pitchFamily="34" charset="0"/>
              </a:rPr>
              <a:t>–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1</a:t>
            </a:r>
          </a:p>
        </p:txBody>
      </p:sp>
      <p:sp>
        <p:nvSpPr>
          <p:cNvPr id="101" name="Прямоугольник 100"/>
          <p:cNvSpPr/>
          <p:nvPr/>
        </p:nvSpPr>
        <p:spPr>
          <a:xfrm>
            <a:off x="6197668" y="4479815"/>
            <a:ext cx="54053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dirty="0">
                <a:latin typeface="Arial" pitchFamily="34" charset="0"/>
                <a:cs typeface="Arial" pitchFamily="34" charset="0"/>
              </a:rPr>
              <a:t>–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1</a:t>
            </a:r>
          </a:p>
        </p:txBody>
      </p:sp>
      <p:sp>
        <p:nvSpPr>
          <p:cNvPr id="102" name="Полилиния 101"/>
          <p:cNvSpPr/>
          <p:nvPr/>
        </p:nvSpPr>
        <p:spPr>
          <a:xfrm flipH="1" flipV="1">
            <a:off x="5076566" y="4229465"/>
            <a:ext cx="927106" cy="202140"/>
          </a:xfrm>
          <a:custGeom>
            <a:avLst/>
            <a:gdLst>
              <a:gd name="connsiteX0" fmla="*/ 0 w 862641"/>
              <a:gd name="connsiteY0" fmla="*/ 129638 h 129638"/>
              <a:gd name="connsiteX1" fmla="*/ 405441 w 862641"/>
              <a:gd name="connsiteY1" fmla="*/ 242 h 129638"/>
              <a:gd name="connsiteX2" fmla="*/ 862641 w 862641"/>
              <a:gd name="connsiteY2" fmla="*/ 103759 h 129638"/>
              <a:gd name="connsiteX0" fmla="*/ 0 w 871306"/>
              <a:gd name="connsiteY0" fmla="*/ 129403 h 129403"/>
              <a:gd name="connsiteX1" fmla="*/ 405441 w 871306"/>
              <a:gd name="connsiteY1" fmla="*/ 7 h 129403"/>
              <a:gd name="connsiteX2" fmla="*/ 871306 w 871306"/>
              <a:gd name="connsiteY2" fmla="*/ 124582 h 129403"/>
              <a:gd name="connsiteX0" fmla="*/ 0 w 871306"/>
              <a:gd name="connsiteY0" fmla="*/ 100420 h 100420"/>
              <a:gd name="connsiteX1" fmla="*/ 413549 w 871306"/>
              <a:gd name="connsiteY1" fmla="*/ 12 h 100420"/>
              <a:gd name="connsiteX2" fmla="*/ 871306 w 871306"/>
              <a:gd name="connsiteY2" fmla="*/ 95599 h 1004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1306" h="100420">
                <a:moveTo>
                  <a:pt x="0" y="100420"/>
                </a:moveTo>
                <a:cubicBezTo>
                  <a:pt x="130834" y="37878"/>
                  <a:pt x="268331" y="815"/>
                  <a:pt x="413549" y="12"/>
                </a:cubicBezTo>
                <a:cubicBezTo>
                  <a:pt x="558767" y="-791"/>
                  <a:pt x="714592" y="41684"/>
                  <a:pt x="871306" y="95599"/>
                </a:cubicBezTo>
              </a:path>
            </a:pathLst>
          </a:custGeom>
          <a:noFill/>
          <a:ln>
            <a:solidFill>
              <a:srgbClr val="00B0F0"/>
            </a:solidFill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3" name="Полилиния 102"/>
          <p:cNvSpPr/>
          <p:nvPr/>
        </p:nvSpPr>
        <p:spPr>
          <a:xfrm>
            <a:off x="3349146" y="3943968"/>
            <a:ext cx="883831" cy="169823"/>
          </a:xfrm>
          <a:custGeom>
            <a:avLst/>
            <a:gdLst>
              <a:gd name="connsiteX0" fmla="*/ 0 w 862641"/>
              <a:gd name="connsiteY0" fmla="*/ 129638 h 129638"/>
              <a:gd name="connsiteX1" fmla="*/ 405441 w 862641"/>
              <a:gd name="connsiteY1" fmla="*/ 242 h 129638"/>
              <a:gd name="connsiteX2" fmla="*/ 862641 w 862641"/>
              <a:gd name="connsiteY2" fmla="*/ 103759 h 129638"/>
              <a:gd name="connsiteX0" fmla="*/ 0 w 871306"/>
              <a:gd name="connsiteY0" fmla="*/ 129403 h 129403"/>
              <a:gd name="connsiteX1" fmla="*/ 405441 w 871306"/>
              <a:gd name="connsiteY1" fmla="*/ 7 h 129403"/>
              <a:gd name="connsiteX2" fmla="*/ 871306 w 871306"/>
              <a:gd name="connsiteY2" fmla="*/ 124582 h 129403"/>
              <a:gd name="connsiteX0" fmla="*/ 0 w 871306"/>
              <a:gd name="connsiteY0" fmla="*/ 100420 h 100420"/>
              <a:gd name="connsiteX1" fmla="*/ 413549 w 871306"/>
              <a:gd name="connsiteY1" fmla="*/ 12 h 100420"/>
              <a:gd name="connsiteX2" fmla="*/ 871306 w 871306"/>
              <a:gd name="connsiteY2" fmla="*/ 95599 h 1004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1306" h="100420">
                <a:moveTo>
                  <a:pt x="0" y="100420"/>
                </a:moveTo>
                <a:cubicBezTo>
                  <a:pt x="130834" y="37878"/>
                  <a:pt x="268331" y="815"/>
                  <a:pt x="413549" y="12"/>
                </a:cubicBezTo>
                <a:cubicBezTo>
                  <a:pt x="558767" y="-791"/>
                  <a:pt x="714592" y="41684"/>
                  <a:pt x="871306" y="95599"/>
                </a:cubicBezTo>
              </a:path>
            </a:pathLst>
          </a:custGeom>
          <a:noFill/>
          <a:ln>
            <a:solidFill>
              <a:srgbClr val="EE1A98"/>
            </a:solidFill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6" name="Полилиния 105"/>
          <p:cNvSpPr/>
          <p:nvPr/>
        </p:nvSpPr>
        <p:spPr>
          <a:xfrm flipH="1" flipV="1">
            <a:off x="4181803" y="4218642"/>
            <a:ext cx="927106" cy="202140"/>
          </a:xfrm>
          <a:custGeom>
            <a:avLst/>
            <a:gdLst>
              <a:gd name="connsiteX0" fmla="*/ 0 w 862641"/>
              <a:gd name="connsiteY0" fmla="*/ 129638 h 129638"/>
              <a:gd name="connsiteX1" fmla="*/ 405441 w 862641"/>
              <a:gd name="connsiteY1" fmla="*/ 242 h 129638"/>
              <a:gd name="connsiteX2" fmla="*/ 862641 w 862641"/>
              <a:gd name="connsiteY2" fmla="*/ 103759 h 129638"/>
              <a:gd name="connsiteX0" fmla="*/ 0 w 871306"/>
              <a:gd name="connsiteY0" fmla="*/ 129403 h 129403"/>
              <a:gd name="connsiteX1" fmla="*/ 405441 w 871306"/>
              <a:gd name="connsiteY1" fmla="*/ 7 h 129403"/>
              <a:gd name="connsiteX2" fmla="*/ 871306 w 871306"/>
              <a:gd name="connsiteY2" fmla="*/ 124582 h 129403"/>
              <a:gd name="connsiteX0" fmla="*/ 0 w 871306"/>
              <a:gd name="connsiteY0" fmla="*/ 100420 h 100420"/>
              <a:gd name="connsiteX1" fmla="*/ 413549 w 871306"/>
              <a:gd name="connsiteY1" fmla="*/ 12 h 100420"/>
              <a:gd name="connsiteX2" fmla="*/ 871306 w 871306"/>
              <a:gd name="connsiteY2" fmla="*/ 95599 h 1004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1306" h="100420">
                <a:moveTo>
                  <a:pt x="0" y="100420"/>
                </a:moveTo>
                <a:cubicBezTo>
                  <a:pt x="130834" y="37878"/>
                  <a:pt x="268331" y="815"/>
                  <a:pt x="413549" y="12"/>
                </a:cubicBezTo>
                <a:cubicBezTo>
                  <a:pt x="558767" y="-791"/>
                  <a:pt x="714592" y="41684"/>
                  <a:pt x="871306" y="95599"/>
                </a:cubicBezTo>
              </a:path>
            </a:pathLst>
          </a:custGeom>
          <a:noFill/>
          <a:ln>
            <a:solidFill>
              <a:srgbClr val="00B0F0"/>
            </a:solidFill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6" name="Овал 95"/>
          <p:cNvSpPr/>
          <p:nvPr/>
        </p:nvSpPr>
        <p:spPr>
          <a:xfrm>
            <a:off x="6862405" y="4120550"/>
            <a:ext cx="141667" cy="152737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sp>
        <p:nvSpPr>
          <p:cNvPr id="107" name="Полилиния 106"/>
          <p:cNvSpPr/>
          <p:nvPr/>
        </p:nvSpPr>
        <p:spPr>
          <a:xfrm>
            <a:off x="5081785" y="3944903"/>
            <a:ext cx="927106" cy="179946"/>
          </a:xfrm>
          <a:custGeom>
            <a:avLst/>
            <a:gdLst>
              <a:gd name="connsiteX0" fmla="*/ 0 w 862641"/>
              <a:gd name="connsiteY0" fmla="*/ 129638 h 129638"/>
              <a:gd name="connsiteX1" fmla="*/ 405441 w 862641"/>
              <a:gd name="connsiteY1" fmla="*/ 242 h 129638"/>
              <a:gd name="connsiteX2" fmla="*/ 862641 w 862641"/>
              <a:gd name="connsiteY2" fmla="*/ 103759 h 129638"/>
              <a:gd name="connsiteX0" fmla="*/ 0 w 871306"/>
              <a:gd name="connsiteY0" fmla="*/ 129403 h 129403"/>
              <a:gd name="connsiteX1" fmla="*/ 405441 w 871306"/>
              <a:gd name="connsiteY1" fmla="*/ 7 h 129403"/>
              <a:gd name="connsiteX2" fmla="*/ 871306 w 871306"/>
              <a:gd name="connsiteY2" fmla="*/ 124582 h 129403"/>
              <a:gd name="connsiteX0" fmla="*/ 0 w 871306"/>
              <a:gd name="connsiteY0" fmla="*/ 100420 h 100420"/>
              <a:gd name="connsiteX1" fmla="*/ 413549 w 871306"/>
              <a:gd name="connsiteY1" fmla="*/ 12 h 100420"/>
              <a:gd name="connsiteX2" fmla="*/ 871306 w 871306"/>
              <a:gd name="connsiteY2" fmla="*/ 95599 h 1004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1306" h="100420">
                <a:moveTo>
                  <a:pt x="0" y="100420"/>
                </a:moveTo>
                <a:cubicBezTo>
                  <a:pt x="130834" y="37878"/>
                  <a:pt x="268331" y="815"/>
                  <a:pt x="413549" y="12"/>
                </a:cubicBezTo>
                <a:cubicBezTo>
                  <a:pt x="558767" y="-791"/>
                  <a:pt x="714592" y="41684"/>
                  <a:pt x="871306" y="95599"/>
                </a:cubicBezTo>
              </a:path>
            </a:pathLst>
          </a:custGeom>
          <a:noFill/>
          <a:ln>
            <a:solidFill>
              <a:srgbClr val="EE1A98"/>
            </a:solidFill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5" name="Овал 94"/>
          <p:cNvSpPr/>
          <p:nvPr/>
        </p:nvSpPr>
        <p:spPr>
          <a:xfrm>
            <a:off x="5947564" y="4114788"/>
            <a:ext cx="141667" cy="152737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sp>
        <p:nvSpPr>
          <p:cNvPr id="97" name="Овал 96"/>
          <p:cNvSpPr/>
          <p:nvPr/>
        </p:nvSpPr>
        <p:spPr>
          <a:xfrm>
            <a:off x="5025474" y="4108585"/>
            <a:ext cx="141667" cy="152737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sp>
        <p:nvSpPr>
          <p:cNvPr id="108" name="Полилиния 107"/>
          <p:cNvSpPr/>
          <p:nvPr/>
        </p:nvSpPr>
        <p:spPr>
          <a:xfrm flipH="1" flipV="1">
            <a:off x="3350683" y="4220836"/>
            <a:ext cx="892391" cy="203184"/>
          </a:xfrm>
          <a:custGeom>
            <a:avLst/>
            <a:gdLst>
              <a:gd name="connsiteX0" fmla="*/ 0 w 862641"/>
              <a:gd name="connsiteY0" fmla="*/ 129638 h 129638"/>
              <a:gd name="connsiteX1" fmla="*/ 405441 w 862641"/>
              <a:gd name="connsiteY1" fmla="*/ 242 h 129638"/>
              <a:gd name="connsiteX2" fmla="*/ 862641 w 862641"/>
              <a:gd name="connsiteY2" fmla="*/ 103759 h 129638"/>
              <a:gd name="connsiteX0" fmla="*/ 0 w 871306"/>
              <a:gd name="connsiteY0" fmla="*/ 129403 h 129403"/>
              <a:gd name="connsiteX1" fmla="*/ 405441 w 871306"/>
              <a:gd name="connsiteY1" fmla="*/ 7 h 129403"/>
              <a:gd name="connsiteX2" fmla="*/ 871306 w 871306"/>
              <a:gd name="connsiteY2" fmla="*/ 124582 h 129403"/>
              <a:gd name="connsiteX0" fmla="*/ 0 w 871306"/>
              <a:gd name="connsiteY0" fmla="*/ 100420 h 100420"/>
              <a:gd name="connsiteX1" fmla="*/ 413549 w 871306"/>
              <a:gd name="connsiteY1" fmla="*/ 12 h 100420"/>
              <a:gd name="connsiteX2" fmla="*/ 871306 w 871306"/>
              <a:gd name="connsiteY2" fmla="*/ 95599 h 1004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1306" h="100420">
                <a:moveTo>
                  <a:pt x="0" y="100420"/>
                </a:moveTo>
                <a:cubicBezTo>
                  <a:pt x="130834" y="37878"/>
                  <a:pt x="268331" y="815"/>
                  <a:pt x="413549" y="12"/>
                </a:cubicBezTo>
                <a:cubicBezTo>
                  <a:pt x="558767" y="-791"/>
                  <a:pt x="714592" y="41684"/>
                  <a:pt x="871306" y="95599"/>
                </a:cubicBezTo>
              </a:path>
            </a:pathLst>
          </a:custGeom>
          <a:noFill/>
          <a:ln>
            <a:solidFill>
              <a:srgbClr val="00B0F0"/>
            </a:solidFill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5" name="Овал 104"/>
          <p:cNvSpPr/>
          <p:nvPr/>
        </p:nvSpPr>
        <p:spPr>
          <a:xfrm>
            <a:off x="4148538" y="4096368"/>
            <a:ext cx="141667" cy="152737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sp>
        <p:nvSpPr>
          <p:cNvPr id="109" name="Прямоугольник 108"/>
          <p:cNvSpPr/>
          <p:nvPr/>
        </p:nvSpPr>
        <p:spPr>
          <a:xfrm>
            <a:off x="3565495" y="3507854"/>
            <a:ext cx="5469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dirty="0">
                <a:latin typeface="Arial" pitchFamily="34" charset="0"/>
                <a:cs typeface="Arial" pitchFamily="34" charset="0"/>
              </a:rPr>
              <a:t>+ 1</a:t>
            </a:r>
          </a:p>
        </p:txBody>
      </p:sp>
      <p:sp>
        <p:nvSpPr>
          <p:cNvPr id="110" name="Прямоугольник 109"/>
          <p:cNvSpPr/>
          <p:nvPr/>
        </p:nvSpPr>
        <p:spPr>
          <a:xfrm>
            <a:off x="5304934" y="3507854"/>
            <a:ext cx="5469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dirty="0">
                <a:latin typeface="Arial" pitchFamily="34" charset="0"/>
                <a:cs typeface="Arial" pitchFamily="34" charset="0"/>
              </a:rPr>
              <a:t>+ 1</a:t>
            </a:r>
          </a:p>
        </p:txBody>
      </p:sp>
      <p:sp>
        <p:nvSpPr>
          <p:cNvPr id="111" name="Полилиния 110"/>
          <p:cNvSpPr/>
          <p:nvPr/>
        </p:nvSpPr>
        <p:spPr>
          <a:xfrm>
            <a:off x="2443954" y="3943968"/>
            <a:ext cx="938825" cy="160405"/>
          </a:xfrm>
          <a:custGeom>
            <a:avLst/>
            <a:gdLst>
              <a:gd name="connsiteX0" fmla="*/ 0 w 862641"/>
              <a:gd name="connsiteY0" fmla="*/ 129638 h 129638"/>
              <a:gd name="connsiteX1" fmla="*/ 405441 w 862641"/>
              <a:gd name="connsiteY1" fmla="*/ 242 h 129638"/>
              <a:gd name="connsiteX2" fmla="*/ 862641 w 862641"/>
              <a:gd name="connsiteY2" fmla="*/ 103759 h 129638"/>
              <a:gd name="connsiteX0" fmla="*/ 0 w 871306"/>
              <a:gd name="connsiteY0" fmla="*/ 129403 h 129403"/>
              <a:gd name="connsiteX1" fmla="*/ 405441 w 871306"/>
              <a:gd name="connsiteY1" fmla="*/ 7 h 129403"/>
              <a:gd name="connsiteX2" fmla="*/ 871306 w 871306"/>
              <a:gd name="connsiteY2" fmla="*/ 124582 h 129403"/>
              <a:gd name="connsiteX0" fmla="*/ 0 w 871306"/>
              <a:gd name="connsiteY0" fmla="*/ 100420 h 100420"/>
              <a:gd name="connsiteX1" fmla="*/ 413549 w 871306"/>
              <a:gd name="connsiteY1" fmla="*/ 12 h 100420"/>
              <a:gd name="connsiteX2" fmla="*/ 871306 w 871306"/>
              <a:gd name="connsiteY2" fmla="*/ 95599 h 1004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1306" h="100420">
                <a:moveTo>
                  <a:pt x="0" y="100420"/>
                </a:moveTo>
                <a:cubicBezTo>
                  <a:pt x="130834" y="37878"/>
                  <a:pt x="268331" y="815"/>
                  <a:pt x="413549" y="12"/>
                </a:cubicBezTo>
                <a:cubicBezTo>
                  <a:pt x="558767" y="-791"/>
                  <a:pt x="714592" y="41684"/>
                  <a:pt x="871306" y="95599"/>
                </a:cubicBezTo>
              </a:path>
            </a:pathLst>
          </a:custGeom>
          <a:noFill/>
          <a:ln>
            <a:solidFill>
              <a:srgbClr val="EE1A98"/>
            </a:solidFill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4" name="Овал 103"/>
          <p:cNvSpPr/>
          <p:nvPr/>
        </p:nvSpPr>
        <p:spPr>
          <a:xfrm>
            <a:off x="3300899" y="4096629"/>
            <a:ext cx="141667" cy="152737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sp>
        <p:nvSpPr>
          <p:cNvPr id="112" name="Овал 111"/>
          <p:cNvSpPr/>
          <p:nvPr/>
        </p:nvSpPr>
        <p:spPr>
          <a:xfrm>
            <a:off x="2385836" y="4115383"/>
            <a:ext cx="141667" cy="152737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sp>
        <p:nvSpPr>
          <p:cNvPr id="113" name="Прямоугольник 112"/>
          <p:cNvSpPr/>
          <p:nvPr/>
        </p:nvSpPr>
        <p:spPr>
          <a:xfrm>
            <a:off x="2682071" y="3505977"/>
            <a:ext cx="5469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dirty="0">
                <a:latin typeface="Arial" pitchFamily="34" charset="0"/>
                <a:cs typeface="Arial" pitchFamily="34" charset="0"/>
              </a:rPr>
              <a:t>+ 1</a:t>
            </a:r>
          </a:p>
        </p:txBody>
      </p:sp>
    </p:spTree>
    <p:extLst>
      <p:ext uri="{BB962C8B-B14F-4D97-AF65-F5344CB8AC3E}">
        <p14:creationId xmlns:p14="http://schemas.microsoft.com/office/powerpoint/2010/main" val="38583622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75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75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75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750"/>
                            </p:stCondLst>
                            <p:childTnLst>
                              <p:par>
                                <p:cTn id="3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75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75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75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500"/>
                            </p:stCondLst>
                            <p:childTnLst>
                              <p:par>
                                <p:cTn id="4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75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75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75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250"/>
                            </p:stCondLst>
                            <p:childTnLst>
                              <p:par>
                                <p:cTn id="5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75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75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75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000"/>
                            </p:stCondLst>
                            <p:childTnLst>
                              <p:par>
                                <p:cTn id="5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75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75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75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3750"/>
                            </p:stCondLst>
                            <p:childTnLst>
                              <p:par>
                                <p:cTn id="6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75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75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75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000"/>
                            </p:stCondLst>
                            <p:childTnLst>
                              <p:par>
                                <p:cTn id="78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500"/>
                            </p:stCondLst>
                            <p:childTnLst>
                              <p:par>
                                <p:cTn id="8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500"/>
                            </p:stCondLst>
                            <p:childTnLst>
                              <p:par>
                                <p:cTn id="128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1000"/>
                            </p:stCondLst>
                            <p:childTnLst>
                              <p:par>
                                <p:cTn id="13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1500"/>
                            </p:stCondLst>
                            <p:childTnLst>
                              <p:par>
                                <p:cTn id="136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8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>
                            <p:stCondLst>
                              <p:cond delay="500"/>
                            </p:stCondLst>
                            <p:childTnLst>
                              <p:par>
                                <p:cTn id="18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1000"/>
                            </p:stCondLst>
                            <p:childTnLst>
                              <p:par>
                                <p:cTn id="186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>
                            <p:stCondLst>
                              <p:cond delay="1500"/>
                            </p:stCondLst>
                            <p:childTnLst>
                              <p:par>
                                <p:cTn id="190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0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2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4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5" fill="hold">
                            <p:stCondLst>
                              <p:cond delay="500"/>
                            </p:stCondLst>
                            <p:childTnLst>
                              <p:par>
                                <p:cTn id="236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9" fill="hold">
                            <p:stCondLst>
                              <p:cond delay="1000"/>
                            </p:stCondLst>
                            <p:childTnLst>
                              <p:par>
                                <p:cTn id="240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4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1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6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1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2" fill="hold">
                      <p:stCondLst>
                        <p:cond delay="indefinite"/>
                      </p:stCondLst>
                      <p:childTnLst>
                        <p:par>
                          <p:cTn id="263" fill="hold">
                            <p:stCondLst>
                              <p:cond delay="0"/>
                            </p:stCondLst>
                            <p:childTnLst>
                              <p:par>
                                <p:cTn id="26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6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7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8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9" fill="hold">
                      <p:stCondLst>
                        <p:cond delay="indefinite"/>
                      </p:stCondLst>
                      <p:childTnLst>
                        <p:par>
                          <p:cTn id="270" fill="hold">
                            <p:stCondLst>
                              <p:cond delay="0"/>
                            </p:stCondLst>
                            <p:childTnLst>
                              <p:par>
                                <p:cTn id="27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4" fill="hold">
                      <p:stCondLst>
                        <p:cond delay="indefinite"/>
                      </p:stCondLst>
                      <p:childTnLst>
                        <p:par>
                          <p:cTn id="275" fill="hold">
                            <p:stCondLst>
                              <p:cond delay="0"/>
                            </p:stCondLst>
                            <p:childTnLst>
                              <p:par>
                                <p:cTn id="27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4" fill="hold">
                      <p:stCondLst>
                        <p:cond delay="indefinite"/>
                      </p:stCondLst>
                      <p:childTnLst>
                        <p:par>
                          <p:cTn id="285" fill="hold">
                            <p:stCondLst>
                              <p:cond delay="0"/>
                            </p:stCondLst>
                            <p:childTnLst>
                              <p:par>
                                <p:cTn id="28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9" fill="hold">
                            <p:stCondLst>
                              <p:cond delay="500"/>
                            </p:stCondLst>
                            <p:childTnLst>
                              <p:par>
                                <p:cTn id="290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3" fill="hold">
                            <p:stCondLst>
                              <p:cond delay="1000"/>
                            </p:stCondLst>
                            <p:childTnLst>
                              <p:par>
                                <p:cTn id="294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7" fill="hold">
                            <p:stCondLst>
                              <p:cond delay="1500"/>
                            </p:stCondLst>
                            <p:childTnLst>
                              <p:par>
                                <p:cTn id="298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1" fill="hold">
                      <p:stCondLst>
                        <p:cond delay="indefinite"/>
                      </p:stCondLst>
                      <p:childTnLst>
                        <p:par>
                          <p:cTn id="302" fill="hold">
                            <p:stCondLst>
                              <p:cond delay="0"/>
                            </p:stCondLst>
                            <p:childTnLst>
                              <p:par>
                                <p:cTn id="303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5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6" fill="hold">
                      <p:stCondLst>
                        <p:cond delay="indefinite"/>
                      </p:stCondLst>
                      <p:childTnLst>
                        <p:par>
                          <p:cTn id="307" fill="hold">
                            <p:stCondLst>
                              <p:cond delay="0"/>
                            </p:stCondLst>
                            <p:childTnLst>
                              <p:par>
                                <p:cTn id="30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0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1" fill="hold">
                      <p:stCondLst>
                        <p:cond delay="indefinite"/>
                      </p:stCondLst>
                      <p:childTnLst>
                        <p:par>
                          <p:cTn id="312" fill="hold">
                            <p:stCondLst>
                              <p:cond delay="0"/>
                            </p:stCondLst>
                            <p:childTnLst>
                              <p:par>
                                <p:cTn id="313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5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6" fill="hold">
                      <p:stCondLst>
                        <p:cond delay="indefinite"/>
                      </p:stCondLst>
                      <p:childTnLst>
                        <p:par>
                          <p:cTn id="317" fill="hold">
                            <p:stCondLst>
                              <p:cond delay="0"/>
                            </p:stCondLst>
                            <p:childTnLst>
                              <p:par>
                                <p:cTn id="3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0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1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2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3" fill="hold">
                      <p:stCondLst>
                        <p:cond delay="indefinite"/>
                      </p:stCondLst>
                      <p:childTnLst>
                        <p:par>
                          <p:cTn id="324" fill="hold">
                            <p:stCondLst>
                              <p:cond delay="0"/>
                            </p:stCondLst>
                            <p:childTnLst>
                              <p:par>
                                <p:cTn id="3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8" fill="hold">
                      <p:stCondLst>
                        <p:cond delay="indefinite"/>
                      </p:stCondLst>
                      <p:childTnLst>
                        <p:par>
                          <p:cTn id="329" fill="hold">
                            <p:stCondLst>
                              <p:cond delay="0"/>
                            </p:stCondLst>
                            <p:childTnLst>
                              <p:par>
                                <p:cTn id="330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4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8" fill="hold">
                      <p:stCondLst>
                        <p:cond delay="indefinite"/>
                      </p:stCondLst>
                      <p:childTnLst>
                        <p:par>
                          <p:cTn id="339" fill="hold">
                            <p:stCondLst>
                              <p:cond delay="0"/>
                            </p:stCondLst>
                            <p:childTnLst>
                              <p:par>
                                <p:cTn id="3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3" fill="hold">
                            <p:stCondLst>
                              <p:cond delay="500"/>
                            </p:stCondLst>
                            <p:childTnLst>
                              <p:par>
                                <p:cTn id="344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7" fill="hold">
                            <p:stCondLst>
                              <p:cond delay="1000"/>
                            </p:stCondLst>
                            <p:childTnLst>
                              <p:par>
                                <p:cTn id="348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1" fill="hold">
                            <p:stCondLst>
                              <p:cond delay="1500"/>
                            </p:stCondLst>
                            <p:childTnLst>
                              <p:par>
                                <p:cTn id="35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5" fill="hold">
                      <p:stCondLst>
                        <p:cond delay="indefinite"/>
                      </p:stCondLst>
                      <p:childTnLst>
                        <p:par>
                          <p:cTn id="356" fill="hold">
                            <p:stCondLst>
                              <p:cond delay="0"/>
                            </p:stCondLst>
                            <p:childTnLst>
                              <p:par>
                                <p:cTn id="357" presetID="10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9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0" fill="hold">
                      <p:stCondLst>
                        <p:cond delay="indefinite"/>
                      </p:stCondLst>
                      <p:childTnLst>
                        <p:par>
                          <p:cTn id="361" fill="hold">
                            <p:stCondLst>
                              <p:cond delay="0"/>
                            </p:stCondLst>
                            <p:childTnLst>
                              <p:par>
                                <p:cTn id="3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4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5" fill="hold">
                      <p:stCondLst>
                        <p:cond delay="indefinite"/>
                      </p:stCondLst>
                      <p:childTnLst>
                        <p:par>
                          <p:cTn id="366" fill="hold">
                            <p:stCondLst>
                              <p:cond delay="0"/>
                            </p:stCondLst>
                            <p:childTnLst>
                              <p:par>
                                <p:cTn id="367" presetID="10" presetClass="entr" presetSubtype="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9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0" fill="hold">
                      <p:stCondLst>
                        <p:cond delay="indefinite"/>
                      </p:stCondLst>
                      <p:childTnLst>
                        <p:par>
                          <p:cTn id="371" fill="hold">
                            <p:stCondLst>
                              <p:cond delay="0"/>
                            </p:stCondLst>
                            <p:childTnLst>
                              <p:par>
                                <p:cTn id="37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4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5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6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7" fill="hold">
                      <p:stCondLst>
                        <p:cond delay="indefinite"/>
                      </p:stCondLst>
                      <p:childTnLst>
                        <p:par>
                          <p:cTn id="378" fill="hold">
                            <p:stCondLst>
                              <p:cond delay="0"/>
                            </p:stCondLst>
                            <p:childTnLst>
                              <p:par>
                                <p:cTn id="37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2" fill="hold">
                      <p:stCondLst>
                        <p:cond delay="indefinite"/>
                      </p:stCondLst>
                      <p:childTnLst>
                        <p:par>
                          <p:cTn id="383" fill="hold">
                            <p:stCondLst>
                              <p:cond delay="0"/>
                            </p:stCondLst>
                            <p:childTnLst>
                              <p:par>
                                <p:cTn id="384" presetID="1" presetClass="exit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8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2" fill="hold">
                      <p:stCondLst>
                        <p:cond delay="indefinite"/>
                      </p:stCondLst>
                      <p:childTnLst>
                        <p:par>
                          <p:cTn id="393" fill="hold">
                            <p:stCondLst>
                              <p:cond delay="0"/>
                            </p:stCondLst>
                            <p:childTnLst>
                              <p:par>
                                <p:cTn id="39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7" fill="hold">
                            <p:stCondLst>
                              <p:cond delay="500"/>
                            </p:stCondLst>
                            <p:childTnLst>
                              <p:par>
                                <p:cTn id="398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1" fill="hold">
                            <p:stCondLst>
                              <p:cond delay="1000"/>
                            </p:stCondLst>
                            <p:childTnLst>
                              <p:par>
                                <p:cTn id="40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5" fill="hold">
                            <p:stCondLst>
                              <p:cond delay="1500"/>
                            </p:stCondLst>
                            <p:childTnLst>
                              <p:par>
                                <p:cTn id="406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9" fill="hold">
                      <p:stCondLst>
                        <p:cond delay="indefinite"/>
                      </p:stCondLst>
                      <p:childTnLst>
                        <p:par>
                          <p:cTn id="410" fill="hold">
                            <p:stCondLst>
                              <p:cond delay="0"/>
                            </p:stCondLst>
                            <p:childTnLst>
                              <p:par>
                                <p:cTn id="411" presetID="10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3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4" fill="hold">
                      <p:stCondLst>
                        <p:cond delay="indefinite"/>
                      </p:stCondLst>
                      <p:childTnLst>
                        <p:par>
                          <p:cTn id="415" fill="hold">
                            <p:stCondLst>
                              <p:cond delay="0"/>
                            </p:stCondLst>
                            <p:childTnLst>
                              <p:par>
                                <p:cTn id="41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8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9" fill="hold">
                      <p:stCondLst>
                        <p:cond delay="indefinite"/>
                      </p:stCondLst>
                      <p:childTnLst>
                        <p:par>
                          <p:cTn id="420" fill="hold">
                            <p:stCondLst>
                              <p:cond delay="0"/>
                            </p:stCondLst>
                            <p:childTnLst>
                              <p:par>
                                <p:cTn id="421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3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4" fill="hold">
                      <p:stCondLst>
                        <p:cond delay="indefinite"/>
                      </p:stCondLst>
                      <p:childTnLst>
                        <p:par>
                          <p:cTn id="425" fill="hold">
                            <p:stCondLst>
                              <p:cond delay="0"/>
                            </p:stCondLst>
                            <p:childTnLst>
                              <p:par>
                                <p:cTn id="4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8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9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0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1" fill="hold">
                      <p:stCondLst>
                        <p:cond delay="indefinite"/>
                      </p:stCondLst>
                      <p:childTnLst>
                        <p:par>
                          <p:cTn id="432" fill="hold">
                            <p:stCondLst>
                              <p:cond delay="0"/>
                            </p:stCondLst>
                            <p:childTnLst>
                              <p:par>
                                <p:cTn id="43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6" fill="hold">
                      <p:stCondLst>
                        <p:cond delay="indefinite"/>
                      </p:stCondLst>
                      <p:childTnLst>
                        <p:par>
                          <p:cTn id="437" fill="hold">
                            <p:stCondLst>
                              <p:cond delay="0"/>
                            </p:stCondLst>
                            <p:childTnLst>
                              <p:par>
                                <p:cTn id="438" presetID="1" presetClass="exit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2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6" fill="hold">
                      <p:stCondLst>
                        <p:cond delay="indefinite"/>
                      </p:stCondLst>
                      <p:childTnLst>
                        <p:par>
                          <p:cTn id="447" fill="hold">
                            <p:stCondLst>
                              <p:cond delay="0"/>
                            </p:stCondLst>
                            <p:childTnLst>
                              <p:par>
                                <p:cTn id="44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1" fill="hold">
                            <p:stCondLst>
                              <p:cond delay="500"/>
                            </p:stCondLst>
                            <p:childTnLst>
                              <p:par>
                                <p:cTn id="45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5" fill="hold">
                            <p:stCondLst>
                              <p:cond delay="1000"/>
                            </p:stCondLst>
                            <p:childTnLst>
                              <p:par>
                                <p:cTn id="456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9" fill="hold">
                            <p:stCondLst>
                              <p:cond delay="1500"/>
                            </p:stCondLst>
                            <p:childTnLst>
                              <p:par>
                                <p:cTn id="460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3" fill="hold">
                      <p:stCondLst>
                        <p:cond delay="indefinite"/>
                      </p:stCondLst>
                      <p:childTnLst>
                        <p:par>
                          <p:cTn id="464" fill="hold">
                            <p:stCondLst>
                              <p:cond delay="0"/>
                            </p:stCondLst>
                            <p:childTnLst>
                              <p:par>
                                <p:cTn id="4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7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8" fill="hold">
                      <p:stCondLst>
                        <p:cond delay="indefinite"/>
                      </p:stCondLst>
                      <p:childTnLst>
                        <p:par>
                          <p:cTn id="469" fill="hold">
                            <p:stCondLst>
                              <p:cond delay="0"/>
                            </p:stCondLst>
                            <p:childTnLst>
                              <p:par>
                                <p:cTn id="4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2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3" fill="hold">
                      <p:stCondLst>
                        <p:cond delay="indefinite"/>
                      </p:stCondLst>
                      <p:childTnLst>
                        <p:par>
                          <p:cTn id="474" fill="hold">
                            <p:stCondLst>
                              <p:cond delay="0"/>
                            </p:stCondLst>
                            <p:childTnLst>
                              <p:par>
                                <p:cTn id="475" presetID="10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7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8" fill="hold">
                      <p:stCondLst>
                        <p:cond delay="indefinite"/>
                      </p:stCondLst>
                      <p:childTnLst>
                        <p:par>
                          <p:cTn id="479" fill="hold">
                            <p:stCondLst>
                              <p:cond delay="0"/>
                            </p:stCondLst>
                            <p:childTnLst>
                              <p:par>
                                <p:cTn id="48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2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3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4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5" fill="hold">
                      <p:stCondLst>
                        <p:cond delay="indefinite"/>
                      </p:stCondLst>
                      <p:childTnLst>
                        <p:par>
                          <p:cTn id="486" fill="hold">
                            <p:stCondLst>
                              <p:cond delay="0"/>
                            </p:stCondLst>
                            <p:childTnLst>
                              <p:par>
                                <p:cTn id="48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0" fill="hold">
                      <p:stCondLst>
                        <p:cond delay="indefinite"/>
                      </p:stCondLst>
                      <p:childTnLst>
                        <p:par>
                          <p:cTn id="491" fill="hold">
                            <p:stCondLst>
                              <p:cond delay="0"/>
                            </p:stCondLst>
                            <p:childTnLst>
                              <p:par>
                                <p:cTn id="49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6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76" grpId="0"/>
      <p:bldP spid="77" grpId="0"/>
      <p:bldP spid="78" grpId="0"/>
      <p:bldP spid="79" grpId="0"/>
      <p:bldP spid="80" grpId="0"/>
      <p:bldP spid="81" grpId="0"/>
      <p:bldP spid="89" grpId="0" animBg="1"/>
      <p:bldP spid="91" grpId="0"/>
      <p:bldP spid="91" grpId="1"/>
      <p:bldP spid="92" grpId="0"/>
      <p:bldP spid="92" grpId="1"/>
      <p:bldP spid="93" grpId="0" animBg="1"/>
      <p:bldP spid="93" grpId="1" animBg="1"/>
      <p:bldP spid="94" grpId="0" animBg="1"/>
      <p:bldP spid="94" grpId="1" animBg="1"/>
      <p:bldP spid="98" grpId="0"/>
      <p:bldP spid="98" grpId="1"/>
      <p:bldP spid="99" grpId="0"/>
      <p:bldP spid="99" grpId="1"/>
      <p:bldP spid="101" grpId="0"/>
      <p:bldP spid="101" grpId="1"/>
      <p:bldP spid="102" grpId="0" animBg="1"/>
      <p:bldP spid="102" grpId="1" animBg="1"/>
      <p:bldP spid="103" grpId="0" animBg="1"/>
      <p:bldP spid="103" grpId="1" animBg="1"/>
      <p:bldP spid="106" grpId="0" animBg="1"/>
      <p:bldP spid="106" grpId="1" animBg="1"/>
      <p:bldP spid="96" grpId="0" animBg="1"/>
      <p:bldP spid="96" grpId="1" animBg="1"/>
      <p:bldP spid="96" grpId="2" animBg="1"/>
      <p:bldP spid="96" grpId="3" animBg="1"/>
      <p:bldP spid="107" grpId="0" animBg="1"/>
      <p:bldP spid="107" grpId="1" animBg="1"/>
      <p:bldP spid="95" grpId="0" animBg="1"/>
      <p:bldP spid="95" grpId="1" animBg="1"/>
      <p:bldP spid="95" grpId="2" animBg="1"/>
      <p:bldP spid="95" grpId="3" animBg="1"/>
      <p:bldP spid="95" grpId="4" animBg="1"/>
      <p:bldP spid="95" grpId="5" animBg="1"/>
      <p:bldP spid="95" grpId="6" animBg="1"/>
      <p:bldP spid="95" grpId="7" animBg="1"/>
      <p:bldP spid="97" grpId="0" animBg="1"/>
      <p:bldP spid="97" grpId="1" animBg="1"/>
      <p:bldP spid="97" grpId="2" animBg="1"/>
      <p:bldP spid="97" grpId="3" animBg="1"/>
      <p:bldP spid="97" grpId="4" animBg="1"/>
      <p:bldP spid="97" grpId="5" animBg="1"/>
      <p:bldP spid="108" grpId="0" animBg="1"/>
      <p:bldP spid="108" grpId="1" animBg="1"/>
      <p:bldP spid="105" grpId="0" animBg="1"/>
      <p:bldP spid="105" grpId="1" animBg="1"/>
      <p:bldP spid="105" grpId="2" animBg="1"/>
      <p:bldP spid="105" grpId="3" animBg="1"/>
      <p:bldP spid="105" grpId="4" animBg="1"/>
      <p:bldP spid="105" grpId="5" animBg="1"/>
      <p:bldP spid="109" grpId="0"/>
      <p:bldP spid="109" grpId="1"/>
      <p:bldP spid="110" grpId="0"/>
      <p:bldP spid="110" grpId="1"/>
      <p:bldP spid="111" grpId="0" animBg="1"/>
      <p:bldP spid="111" grpId="1" animBg="1"/>
      <p:bldP spid="104" grpId="0" animBg="1"/>
      <p:bldP spid="104" grpId="1" animBg="1"/>
      <p:bldP spid="104" grpId="2" animBg="1"/>
      <p:bldP spid="104" grpId="3" animBg="1"/>
      <p:bldP spid="104" grpId="4" animBg="1"/>
      <p:bldP spid="104" grpId="5" animBg="1"/>
      <p:bldP spid="112" grpId="0" animBg="1"/>
      <p:bldP spid="112" grpId="1" animBg="1"/>
      <p:bldP spid="113" grpId="0"/>
      <p:bldP spid="113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" name="Рисунок 98"/>
          <p:cNvPicPr>
            <a:picLocks noChangeAspect="1"/>
          </p:cNvPicPr>
          <p:nvPr/>
        </p:nvPicPr>
        <p:blipFill rotWithShape="1">
          <a:blip r:embed="rId3"/>
          <a:srcRect r="388" b="10649"/>
          <a:stretch/>
        </p:blipFill>
        <p:spPr>
          <a:xfrm flipV="1">
            <a:off x="0" y="-20540"/>
            <a:ext cx="9144000" cy="204226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7861549" y="-45720"/>
            <a:ext cx="1030931" cy="889277"/>
          </a:xfrm>
          <a:prstGeom prst="rect">
            <a:avLst/>
          </a:prstGeom>
          <a:solidFill>
            <a:srgbClr val="FFFFAB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/>
          </a:p>
        </p:txBody>
      </p:sp>
      <p:pic>
        <p:nvPicPr>
          <p:cNvPr id="12" name="Рисунок 6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62554" y="411510"/>
            <a:ext cx="8350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9" name="Прямоугольник 128"/>
          <p:cNvSpPr/>
          <p:nvPr/>
        </p:nvSpPr>
        <p:spPr>
          <a:xfrm>
            <a:off x="2339752" y="1491630"/>
            <a:ext cx="5910639" cy="1357322"/>
          </a:xfrm>
          <a:prstGeom prst="rect">
            <a:avLst/>
          </a:prstGeom>
          <a:solidFill>
            <a:schemeClr val="bg1"/>
          </a:solidFill>
          <a:ln w="127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1" name="Крест 150"/>
          <p:cNvSpPr/>
          <p:nvPr/>
        </p:nvSpPr>
        <p:spPr>
          <a:xfrm>
            <a:off x="8380103" y="1583754"/>
            <a:ext cx="274822" cy="288032"/>
          </a:xfrm>
          <a:prstGeom prst="plus">
            <a:avLst/>
          </a:prstGeom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82" name="Прямая соединительная линия 181"/>
          <p:cNvCxnSpPr/>
          <p:nvPr/>
        </p:nvCxnSpPr>
        <p:spPr>
          <a:xfrm>
            <a:off x="3707904" y="2277448"/>
            <a:ext cx="339205" cy="43204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83" name="Прямая соединительная линия 182"/>
          <p:cNvCxnSpPr/>
          <p:nvPr/>
        </p:nvCxnSpPr>
        <p:spPr>
          <a:xfrm>
            <a:off x="5411586" y="2277448"/>
            <a:ext cx="339205" cy="43204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88" name="Заголовок 64"/>
          <p:cNvSpPr txBox="1">
            <a:spLocks/>
          </p:cNvSpPr>
          <p:nvPr/>
        </p:nvSpPr>
        <p:spPr>
          <a:xfrm>
            <a:off x="-4514" y="-15592"/>
            <a:ext cx="8229600" cy="143814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uk-UA" sz="2200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uk-UA" sz="2200" dirty="0">
                <a:latin typeface="Arial" pitchFamily="34" charset="0"/>
                <a:cs typeface="Arial" pitchFamily="34" charset="0"/>
              </a:rPr>
              <a:t>У першому рядку хлопчик хотів підкреслити числа, менші</a:t>
            </a:r>
          </a:p>
          <a:p>
            <a:pPr algn="l"/>
            <a:r>
              <a:rPr lang="uk-UA" sz="2200" dirty="0">
                <a:latin typeface="Arial" pitchFamily="34" charset="0"/>
                <a:cs typeface="Arial" pitchFamily="34" charset="0"/>
              </a:rPr>
              <a:t>від 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6</a:t>
            </a:r>
            <a:r>
              <a:rPr lang="uk-UA" sz="2200" dirty="0">
                <a:latin typeface="Arial" pitchFamily="34" charset="0"/>
                <a:cs typeface="Arial" pitchFamily="34" charset="0"/>
              </a:rPr>
              <a:t>; у другому рядку — більші за 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3</a:t>
            </a:r>
            <a:r>
              <a:rPr lang="uk-UA" sz="2200" dirty="0">
                <a:latin typeface="Arial" pitchFamily="34" charset="0"/>
                <a:cs typeface="Arial" pitchFamily="34" charset="0"/>
              </a:rPr>
              <a:t>, але менші від 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6</a:t>
            </a:r>
            <a:r>
              <a:rPr lang="uk-UA" sz="2200" dirty="0">
                <a:latin typeface="Arial" pitchFamily="34" charset="0"/>
                <a:cs typeface="Arial" pitchFamily="34" charset="0"/>
              </a:rPr>
              <a:t>. </a:t>
            </a:r>
          </a:p>
          <a:p>
            <a:pPr algn="l"/>
            <a:r>
              <a:rPr lang="uk-UA" sz="2200" dirty="0">
                <a:latin typeface="Arial" pitchFamily="34" charset="0"/>
                <a:cs typeface="Arial" pitchFamily="34" charset="0"/>
              </a:rPr>
              <a:t>Чи правильно він це зробив? Виправ помилки.</a:t>
            </a:r>
            <a:endParaRPr lang="ru-RU" sz="2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89" name="Рисунок 188" descr="хлопчик Ч4 С 5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1560" y="1491630"/>
            <a:ext cx="1500197" cy="1357322"/>
          </a:xfrm>
          <a:prstGeom prst="rect">
            <a:avLst/>
          </a:prstGeom>
        </p:spPr>
      </p:pic>
      <p:sp>
        <p:nvSpPr>
          <p:cNvPr id="190" name="TextBox 189"/>
          <p:cNvSpPr txBox="1"/>
          <p:nvPr/>
        </p:nvSpPr>
        <p:spPr>
          <a:xfrm>
            <a:off x="2538106" y="1563068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Arial" pitchFamily="34" charset="0"/>
                <a:cs typeface="Arial" pitchFamily="34" charset="0"/>
              </a:rPr>
              <a:t>1</a:t>
            </a:r>
            <a:endParaRPr lang="ru-RU" sz="24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1" name="TextBox 190"/>
          <p:cNvSpPr txBox="1"/>
          <p:nvPr/>
        </p:nvSpPr>
        <p:spPr>
          <a:xfrm>
            <a:off x="3109610" y="1563068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Arial" pitchFamily="34" charset="0"/>
                <a:cs typeface="Arial" pitchFamily="34" charset="0"/>
              </a:rPr>
              <a:t>2</a:t>
            </a:r>
            <a:endParaRPr lang="ru-RU" sz="24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2" name="TextBox 191"/>
          <p:cNvSpPr txBox="1"/>
          <p:nvPr/>
        </p:nvSpPr>
        <p:spPr>
          <a:xfrm>
            <a:off x="3681114" y="1563068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Arial" pitchFamily="34" charset="0"/>
                <a:cs typeface="Arial" pitchFamily="34" charset="0"/>
              </a:rPr>
              <a:t>3</a:t>
            </a:r>
            <a:endParaRPr lang="ru-RU" sz="24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3" name="TextBox 192"/>
          <p:cNvSpPr txBox="1"/>
          <p:nvPr/>
        </p:nvSpPr>
        <p:spPr>
          <a:xfrm>
            <a:off x="4252618" y="1563068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Arial" pitchFamily="34" charset="0"/>
                <a:cs typeface="Arial" pitchFamily="34" charset="0"/>
              </a:rPr>
              <a:t>4</a:t>
            </a:r>
            <a:endParaRPr lang="ru-RU" sz="24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4" name="TextBox 193"/>
          <p:cNvSpPr txBox="1"/>
          <p:nvPr/>
        </p:nvSpPr>
        <p:spPr>
          <a:xfrm>
            <a:off x="4824122" y="1539914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Arial" pitchFamily="34" charset="0"/>
                <a:cs typeface="Arial" pitchFamily="34" charset="0"/>
              </a:rPr>
              <a:t>5</a:t>
            </a:r>
            <a:endParaRPr lang="ru-RU" sz="24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5" name="TextBox 194"/>
          <p:cNvSpPr txBox="1"/>
          <p:nvPr/>
        </p:nvSpPr>
        <p:spPr>
          <a:xfrm>
            <a:off x="5395626" y="1563068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Arial" pitchFamily="34" charset="0"/>
                <a:cs typeface="Arial" pitchFamily="34" charset="0"/>
              </a:rPr>
              <a:t>6</a:t>
            </a:r>
            <a:endParaRPr lang="ru-RU" sz="24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6" name="TextBox 195"/>
          <p:cNvSpPr txBox="1"/>
          <p:nvPr/>
        </p:nvSpPr>
        <p:spPr>
          <a:xfrm>
            <a:off x="5960118" y="1563068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Arial" pitchFamily="34" charset="0"/>
                <a:cs typeface="Arial" pitchFamily="34" charset="0"/>
              </a:rPr>
              <a:t>7</a:t>
            </a:r>
            <a:endParaRPr lang="ru-RU" sz="24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7" name="TextBox 196"/>
          <p:cNvSpPr txBox="1"/>
          <p:nvPr/>
        </p:nvSpPr>
        <p:spPr>
          <a:xfrm>
            <a:off x="6538634" y="1539914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Arial" pitchFamily="34" charset="0"/>
                <a:cs typeface="Arial" pitchFamily="34" charset="0"/>
              </a:rPr>
              <a:t>8</a:t>
            </a:r>
            <a:endParaRPr lang="ru-RU" sz="24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8" name="TextBox 197"/>
          <p:cNvSpPr txBox="1"/>
          <p:nvPr/>
        </p:nvSpPr>
        <p:spPr>
          <a:xfrm>
            <a:off x="7110138" y="1539914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Arial" pitchFamily="34" charset="0"/>
                <a:cs typeface="Arial" pitchFamily="34" charset="0"/>
              </a:rPr>
              <a:t>9</a:t>
            </a:r>
            <a:endParaRPr lang="ru-RU" sz="24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9" name="TextBox 198"/>
          <p:cNvSpPr txBox="1"/>
          <p:nvPr/>
        </p:nvSpPr>
        <p:spPr>
          <a:xfrm>
            <a:off x="7578665" y="1539913"/>
            <a:ext cx="5277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Arial" pitchFamily="34" charset="0"/>
                <a:cs typeface="Arial" pitchFamily="34" charset="0"/>
              </a:rPr>
              <a:t>10</a:t>
            </a:r>
            <a:endParaRPr lang="ru-RU" sz="24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0" name="TextBox 199"/>
          <p:cNvSpPr txBox="1"/>
          <p:nvPr/>
        </p:nvSpPr>
        <p:spPr>
          <a:xfrm>
            <a:off x="2538106" y="2254294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Arial" pitchFamily="34" charset="0"/>
                <a:cs typeface="Arial" pitchFamily="34" charset="0"/>
              </a:rPr>
              <a:t>1</a:t>
            </a:r>
            <a:endParaRPr lang="ru-RU" sz="24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1" name="TextBox 200"/>
          <p:cNvSpPr txBox="1"/>
          <p:nvPr/>
        </p:nvSpPr>
        <p:spPr>
          <a:xfrm>
            <a:off x="3109610" y="2254294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Arial" pitchFamily="34" charset="0"/>
                <a:cs typeface="Arial" pitchFamily="34" charset="0"/>
              </a:rPr>
              <a:t>2</a:t>
            </a:r>
            <a:endParaRPr lang="ru-RU" sz="24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2" name="TextBox 201"/>
          <p:cNvSpPr txBox="1"/>
          <p:nvPr/>
        </p:nvSpPr>
        <p:spPr>
          <a:xfrm>
            <a:off x="3674102" y="2254294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Arial" pitchFamily="34" charset="0"/>
                <a:cs typeface="Arial" pitchFamily="34" charset="0"/>
              </a:rPr>
              <a:t>3</a:t>
            </a:r>
            <a:endParaRPr lang="ru-RU" sz="24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3" name="TextBox 202"/>
          <p:cNvSpPr txBox="1"/>
          <p:nvPr/>
        </p:nvSpPr>
        <p:spPr>
          <a:xfrm>
            <a:off x="4245606" y="2254294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Arial" pitchFamily="34" charset="0"/>
                <a:cs typeface="Arial" pitchFamily="34" charset="0"/>
              </a:rPr>
              <a:t>4</a:t>
            </a:r>
            <a:endParaRPr lang="ru-RU" sz="24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4" name="TextBox 203"/>
          <p:cNvSpPr txBox="1"/>
          <p:nvPr/>
        </p:nvSpPr>
        <p:spPr>
          <a:xfrm>
            <a:off x="4824122" y="2254294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Arial" pitchFamily="34" charset="0"/>
                <a:cs typeface="Arial" pitchFamily="34" charset="0"/>
              </a:rPr>
              <a:t>5</a:t>
            </a:r>
            <a:endParaRPr lang="ru-RU" sz="24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5" name="TextBox 204"/>
          <p:cNvSpPr txBox="1"/>
          <p:nvPr/>
        </p:nvSpPr>
        <p:spPr>
          <a:xfrm>
            <a:off x="5395626" y="2254294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Arial" pitchFamily="34" charset="0"/>
                <a:cs typeface="Arial" pitchFamily="34" charset="0"/>
              </a:rPr>
              <a:t>6</a:t>
            </a:r>
            <a:endParaRPr lang="ru-RU" sz="24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6" name="TextBox 205"/>
          <p:cNvSpPr txBox="1"/>
          <p:nvPr/>
        </p:nvSpPr>
        <p:spPr>
          <a:xfrm>
            <a:off x="5960118" y="2254294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Arial" pitchFamily="34" charset="0"/>
                <a:cs typeface="Arial" pitchFamily="34" charset="0"/>
              </a:rPr>
              <a:t>7</a:t>
            </a:r>
            <a:endParaRPr lang="ru-RU" sz="24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7" name="TextBox 206"/>
          <p:cNvSpPr txBox="1"/>
          <p:nvPr/>
        </p:nvSpPr>
        <p:spPr>
          <a:xfrm>
            <a:off x="6538634" y="2254294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Arial" pitchFamily="34" charset="0"/>
                <a:cs typeface="Arial" pitchFamily="34" charset="0"/>
              </a:rPr>
              <a:t>8</a:t>
            </a:r>
            <a:endParaRPr lang="ru-RU" sz="24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8" name="TextBox 207"/>
          <p:cNvSpPr txBox="1"/>
          <p:nvPr/>
        </p:nvSpPr>
        <p:spPr>
          <a:xfrm>
            <a:off x="7110138" y="2254294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Arial" pitchFamily="34" charset="0"/>
                <a:cs typeface="Arial" pitchFamily="34" charset="0"/>
              </a:rPr>
              <a:t>9</a:t>
            </a:r>
            <a:endParaRPr lang="ru-RU" sz="24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9" name="TextBox 208"/>
          <p:cNvSpPr txBox="1"/>
          <p:nvPr/>
        </p:nvSpPr>
        <p:spPr>
          <a:xfrm>
            <a:off x="7578666" y="2246547"/>
            <a:ext cx="5277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Arial" pitchFamily="34" charset="0"/>
                <a:cs typeface="Arial" pitchFamily="34" charset="0"/>
              </a:rPr>
              <a:t>10</a:t>
            </a:r>
            <a:endParaRPr lang="ru-RU" sz="2400" i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10" name="Прямая соединительная линия 209"/>
          <p:cNvCxnSpPr/>
          <p:nvPr/>
        </p:nvCxnSpPr>
        <p:spPr>
          <a:xfrm>
            <a:off x="2555776" y="1991696"/>
            <a:ext cx="214314" cy="158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11" name="Прямая соединительная линия 210"/>
          <p:cNvCxnSpPr/>
          <p:nvPr/>
        </p:nvCxnSpPr>
        <p:spPr>
          <a:xfrm>
            <a:off x="3131840" y="1991696"/>
            <a:ext cx="214314" cy="158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12" name="Прямая соединительная линия 211"/>
          <p:cNvCxnSpPr/>
          <p:nvPr/>
        </p:nvCxnSpPr>
        <p:spPr>
          <a:xfrm>
            <a:off x="3707904" y="1991696"/>
            <a:ext cx="214314" cy="158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13" name="Прямая соединительная линия 212"/>
          <p:cNvCxnSpPr/>
          <p:nvPr/>
        </p:nvCxnSpPr>
        <p:spPr>
          <a:xfrm>
            <a:off x="4283968" y="1991696"/>
            <a:ext cx="214314" cy="158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14" name="Прямая соединительная линия 213"/>
          <p:cNvCxnSpPr/>
          <p:nvPr/>
        </p:nvCxnSpPr>
        <p:spPr>
          <a:xfrm>
            <a:off x="4860032" y="1991696"/>
            <a:ext cx="214314" cy="158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15" name="Прямая соединительная линия 214"/>
          <p:cNvCxnSpPr/>
          <p:nvPr/>
        </p:nvCxnSpPr>
        <p:spPr>
          <a:xfrm>
            <a:off x="4860032" y="2704488"/>
            <a:ext cx="214314" cy="1588"/>
          </a:xfrm>
          <a:prstGeom prst="line">
            <a:avLst/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16" name="Прямая соединительная линия 215"/>
          <p:cNvCxnSpPr/>
          <p:nvPr/>
        </p:nvCxnSpPr>
        <p:spPr>
          <a:xfrm>
            <a:off x="5436096" y="2706076"/>
            <a:ext cx="214314" cy="1588"/>
          </a:xfrm>
          <a:prstGeom prst="line">
            <a:avLst/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17" name="Прямая соединительная линия 216"/>
          <p:cNvCxnSpPr/>
          <p:nvPr/>
        </p:nvCxnSpPr>
        <p:spPr>
          <a:xfrm>
            <a:off x="4283968" y="2706076"/>
            <a:ext cx="214314" cy="1588"/>
          </a:xfrm>
          <a:prstGeom prst="line">
            <a:avLst/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18" name="Прямая соединительная линия 217"/>
          <p:cNvCxnSpPr/>
          <p:nvPr/>
        </p:nvCxnSpPr>
        <p:spPr>
          <a:xfrm>
            <a:off x="3707904" y="2704488"/>
            <a:ext cx="214314" cy="1588"/>
          </a:xfrm>
          <a:prstGeom prst="line">
            <a:avLst/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00" name="Прямая соединительная линия 99"/>
          <p:cNvCxnSpPr>
            <a:cxnSpLocks noChangeShapeType="1"/>
          </p:cNvCxnSpPr>
          <p:nvPr/>
        </p:nvCxnSpPr>
        <p:spPr bwMode="auto">
          <a:xfrm>
            <a:off x="3347119" y="3428727"/>
            <a:ext cx="2881312" cy="0"/>
          </a:xfrm>
          <a:prstGeom prst="line">
            <a:avLst/>
          </a:prstGeom>
          <a:noFill/>
          <a:ln w="25400" algn="ctr">
            <a:solidFill>
              <a:srgbClr val="00B0F0"/>
            </a:solidFill>
            <a:round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</p:cxnSp>
      <p:cxnSp>
        <p:nvCxnSpPr>
          <p:cNvPr id="101" name="Прямая соединительная линия 100"/>
          <p:cNvCxnSpPr/>
          <p:nvPr/>
        </p:nvCxnSpPr>
        <p:spPr>
          <a:xfrm rot="5400000" flipH="1" flipV="1">
            <a:off x="3671763" y="3464446"/>
            <a:ext cx="215900" cy="158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2" name="Прямая соединительная линия 48"/>
          <p:cNvCxnSpPr/>
          <p:nvPr/>
        </p:nvCxnSpPr>
        <p:spPr>
          <a:xfrm rot="5400000" flipH="1" flipV="1">
            <a:off x="4321050" y="3464446"/>
            <a:ext cx="21590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3" name="Прямая соединительная линия 48"/>
          <p:cNvCxnSpPr/>
          <p:nvPr/>
        </p:nvCxnSpPr>
        <p:spPr>
          <a:xfrm rot="5400000" flipH="1" flipV="1">
            <a:off x="4105150" y="3464446"/>
            <a:ext cx="21590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4" name="Прямая соединительная линия 48"/>
          <p:cNvCxnSpPr/>
          <p:nvPr/>
        </p:nvCxnSpPr>
        <p:spPr>
          <a:xfrm rot="5400000" flipH="1" flipV="1">
            <a:off x="3887663" y="3464446"/>
            <a:ext cx="215900" cy="158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5" name="Прямая соединительная линия 48"/>
          <p:cNvCxnSpPr/>
          <p:nvPr/>
        </p:nvCxnSpPr>
        <p:spPr>
          <a:xfrm rot="5400000" flipH="1" flipV="1">
            <a:off x="4536950" y="3464446"/>
            <a:ext cx="21590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6" name="Прямая соединительная линия 105"/>
          <p:cNvCxnSpPr/>
          <p:nvPr/>
        </p:nvCxnSpPr>
        <p:spPr>
          <a:xfrm rot="5400000" flipH="1" flipV="1">
            <a:off x="4752850" y="3464446"/>
            <a:ext cx="21590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7" name="Прямая соединительная линия 48"/>
          <p:cNvCxnSpPr/>
          <p:nvPr/>
        </p:nvCxnSpPr>
        <p:spPr>
          <a:xfrm rot="5400000" flipH="1" flipV="1">
            <a:off x="4968750" y="3464446"/>
            <a:ext cx="21590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8" name="Прямая соединительная линия 48"/>
          <p:cNvCxnSpPr/>
          <p:nvPr/>
        </p:nvCxnSpPr>
        <p:spPr>
          <a:xfrm rot="5400000" flipH="1" flipV="1">
            <a:off x="5184650" y="3464446"/>
            <a:ext cx="21590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9" name="Прямая соединительная линия 48"/>
          <p:cNvCxnSpPr/>
          <p:nvPr/>
        </p:nvCxnSpPr>
        <p:spPr>
          <a:xfrm rot="5400000" flipH="1" flipV="1">
            <a:off x="5400550" y="3464446"/>
            <a:ext cx="21590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0" name="Прямая соединительная линия 48"/>
          <p:cNvCxnSpPr/>
          <p:nvPr/>
        </p:nvCxnSpPr>
        <p:spPr>
          <a:xfrm rot="5400000" flipH="1" flipV="1">
            <a:off x="5616450" y="3464446"/>
            <a:ext cx="21590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1" name="Овал 110"/>
          <p:cNvSpPr>
            <a:spLocks noChangeArrowheads="1"/>
          </p:cNvSpPr>
          <p:nvPr/>
        </p:nvSpPr>
        <p:spPr bwMode="auto">
          <a:xfrm>
            <a:off x="3275681" y="3357290"/>
            <a:ext cx="141288" cy="152400"/>
          </a:xfrm>
          <a:prstGeom prst="ellipse">
            <a:avLst/>
          </a:prstGeom>
          <a:solidFill>
            <a:srgbClr val="00B0F0"/>
          </a:solidFill>
          <a:ln w="25400" algn="ctr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lang="ru-RU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2" name="Rectangle 77"/>
          <p:cNvSpPr>
            <a:spLocks noChangeArrowheads="1"/>
          </p:cNvSpPr>
          <p:nvPr/>
        </p:nvSpPr>
        <p:spPr bwMode="auto">
          <a:xfrm>
            <a:off x="3636044" y="3573190"/>
            <a:ext cx="2159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dirty="0">
                <a:solidFill>
                  <a:srgbClr val="2BBAF1"/>
                </a:solidFill>
                <a:latin typeface="Arial" pitchFamily="34" charset="0"/>
                <a:cs typeface="Arial" pitchFamily="34" charset="0"/>
                <a:sym typeface="Calibri" pitchFamily="34" charset="0"/>
              </a:rPr>
              <a:t>1</a:t>
            </a:r>
            <a:endParaRPr lang="ru-RU" dirty="0">
              <a:solidFill>
                <a:srgbClr val="2BBAF1"/>
              </a:solidFill>
              <a:latin typeface="Arial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13" name="Rectangle 78"/>
          <p:cNvSpPr>
            <a:spLocks noChangeArrowheads="1"/>
          </p:cNvSpPr>
          <p:nvPr/>
        </p:nvSpPr>
        <p:spPr bwMode="auto">
          <a:xfrm>
            <a:off x="3851944" y="3573190"/>
            <a:ext cx="2873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>
                <a:solidFill>
                  <a:srgbClr val="2BBAF1"/>
                </a:solidFill>
                <a:latin typeface="Arial" pitchFamily="34" charset="0"/>
                <a:cs typeface="Arial" pitchFamily="34" charset="0"/>
                <a:sym typeface="Calibri" pitchFamily="34" charset="0"/>
              </a:rPr>
              <a:t>2</a:t>
            </a:r>
            <a:endParaRPr lang="ru-RU">
              <a:solidFill>
                <a:srgbClr val="2BBAF1"/>
              </a:solidFill>
              <a:latin typeface="Arial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14" name="Rectangle 79"/>
          <p:cNvSpPr>
            <a:spLocks noChangeArrowheads="1"/>
          </p:cNvSpPr>
          <p:nvPr/>
        </p:nvSpPr>
        <p:spPr bwMode="auto">
          <a:xfrm>
            <a:off x="4067844" y="3573190"/>
            <a:ext cx="2873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>
                <a:solidFill>
                  <a:srgbClr val="2BBAF1"/>
                </a:solidFill>
                <a:latin typeface="Arial" pitchFamily="34" charset="0"/>
                <a:cs typeface="Arial" pitchFamily="34" charset="0"/>
                <a:sym typeface="Calibri" pitchFamily="34" charset="0"/>
              </a:rPr>
              <a:t>3</a:t>
            </a:r>
            <a:endParaRPr lang="ru-RU">
              <a:solidFill>
                <a:srgbClr val="2BBAF1"/>
              </a:solidFill>
              <a:latin typeface="Arial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15" name="Rectangle 80"/>
          <p:cNvSpPr>
            <a:spLocks noChangeArrowheads="1"/>
          </p:cNvSpPr>
          <p:nvPr/>
        </p:nvSpPr>
        <p:spPr bwMode="auto">
          <a:xfrm>
            <a:off x="4283744" y="3573190"/>
            <a:ext cx="2873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>
                <a:solidFill>
                  <a:srgbClr val="2BBAF1"/>
                </a:solidFill>
                <a:latin typeface="Arial" pitchFamily="34" charset="0"/>
                <a:cs typeface="Arial" pitchFamily="34" charset="0"/>
                <a:sym typeface="Calibri" pitchFamily="34" charset="0"/>
              </a:rPr>
              <a:t>4</a:t>
            </a:r>
            <a:endParaRPr lang="ru-RU">
              <a:solidFill>
                <a:srgbClr val="2BBAF1"/>
              </a:solidFill>
              <a:latin typeface="Arial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16" name="Rectangle 81"/>
          <p:cNvSpPr>
            <a:spLocks noChangeArrowheads="1"/>
          </p:cNvSpPr>
          <p:nvPr/>
        </p:nvSpPr>
        <p:spPr bwMode="auto">
          <a:xfrm>
            <a:off x="4499644" y="3573190"/>
            <a:ext cx="2873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dirty="0">
                <a:solidFill>
                  <a:srgbClr val="00B0F0"/>
                </a:solidFill>
                <a:latin typeface="Arial" pitchFamily="34" charset="0"/>
                <a:cs typeface="Arial" pitchFamily="34" charset="0"/>
                <a:sym typeface="Calibri" pitchFamily="34" charset="0"/>
              </a:rPr>
              <a:t>5</a:t>
            </a:r>
            <a:endParaRPr lang="ru-RU" dirty="0">
              <a:solidFill>
                <a:srgbClr val="00B0F0"/>
              </a:solidFill>
              <a:latin typeface="Arial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17" name="Rectangle 82"/>
          <p:cNvSpPr>
            <a:spLocks noChangeArrowheads="1"/>
          </p:cNvSpPr>
          <p:nvPr/>
        </p:nvSpPr>
        <p:spPr bwMode="auto">
          <a:xfrm>
            <a:off x="4715544" y="3573190"/>
            <a:ext cx="2873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dirty="0">
                <a:latin typeface="Arial" pitchFamily="34" charset="0"/>
                <a:cs typeface="Arial" pitchFamily="34" charset="0"/>
                <a:sym typeface="Calibri" pitchFamily="34" charset="0"/>
              </a:rPr>
              <a:t>6</a:t>
            </a:r>
            <a:endParaRPr lang="ru-RU" dirty="0">
              <a:latin typeface="Arial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18" name="Rectangle 83"/>
          <p:cNvSpPr>
            <a:spLocks noChangeArrowheads="1"/>
          </p:cNvSpPr>
          <p:nvPr/>
        </p:nvSpPr>
        <p:spPr bwMode="auto">
          <a:xfrm>
            <a:off x="4931444" y="3573190"/>
            <a:ext cx="2873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dirty="0">
                <a:solidFill>
                  <a:srgbClr val="ED2099"/>
                </a:solidFill>
                <a:latin typeface="Arial" pitchFamily="34" charset="0"/>
                <a:cs typeface="Arial" pitchFamily="34" charset="0"/>
                <a:sym typeface="Calibri" pitchFamily="34" charset="0"/>
              </a:rPr>
              <a:t>7</a:t>
            </a:r>
            <a:endParaRPr lang="ru-RU" dirty="0">
              <a:solidFill>
                <a:srgbClr val="ED2099"/>
              </a:solidFill>
              <a:latin typeface="Arial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19" name="Rectangle 84"/>
          <p:cNvSpPr>
            <a:spLocks noChangeArrowheads="1"/>
          </p:cNvSpPr>
          <p:nvPr/>
        </p:nvSpPr>
        <p:spPr bwMode="auto">
          <a:xfrm>
            <a:off x="5147344" y="3573190"/>
            <a:ext cx="2873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>
                <a:solidFill>
                  <a:srgbClr val="ED2099"/>
                </a:solidFill>
                <a:latin typeface="Arial" pitchFamily="34" charset="0"/>
                <a:cs typeface="Arial" pitchFamily="34" charset="0"/>
                <a:sym typeface="Calibri" pitchFamily="34" charset="0"/>
              </a:rPr>
              <a:t>8</a:t>
            </a:r>
            <a:endParaRPr lang="ru-RU">
              <a:solidFill>
                <a:srgbClr val="ED2099"/>
              </a:solidFill>
              <a:latin typeface="Arial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20" name="Rectangle 85"/>
          <p:cNvSpPr>
            <a:spLocks noChangeArrowheads="1"/>
          </p:cNvSpPr>
          <p:nvPr/>
        </p:nvSpPr>
        <p:spPr bwMode="auto">
          <a:xfrm>
            <a:off x="5363244" y="3573190"/>
            <a:ext cx="2873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>
                <a:solidFill>
                  <a:srgbClr val="ED2099"/>
                </a:solidFill>
                <a:latin typeface="Arial" pitchFamily="34" charset="0"/>
                <a:cs typeface="Arial" pitchFamily="34" charset="0"/>
                <a:sym typeface="Calibri" pitchFamily="34" charset="0"/>
              </a:rPr>
              <a:t>9</a:t>
            </a:r>
            <a:endParaRPr lang="ru-RU">
              <a:solidFill>
                <a:srgbClr val="ED2099"/>
              </a:solidFill>
              <a:latin typeface="Arial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21" name="Rectangle 86"/>
          <p:cNvSpPr>
            <a:spLocks noChangeArrowheads="1"/>
          </p:cNvSpPr>
          <p:nvPr/>
        </p:nvSpPr>
        <p:spPr bwMode="auto">
          <a:xfrm>
            <a:off x="5579144" y="3573190"/>
            <a:ext cx="5762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>
                <a:solidFill>
                  <a:srgbClr val="ED2099"/>
                </a:solidFill>
                <a:latin typeface="Arial" pitchFamily="34" charset="0"/>
                <a:cs typeface="Arial" pitchFamily="34" charset="0"/>
                <a:sym typeface="Calibri" pitchFamily="34" charset="0"/>
              </a:rPr>
              <a:t>10</a:t>
            </a:r>
            <a:endParaRPr lang="ru-RU">
              <a:solidFill>
                <a:srgbClr val="ED2099"/>
              </a:solidFill>
              <a:latin typeface="Arial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22" name="Дуга 54"/>
          <p:cNvSpPr>
            <a:spLocks/>
          </p:cNvSpPr>
          <p:nvPr/>
        </p:nvSpPr>
        <p:spPr bwMode="auto">
          <a:xfrm flipH="1">
            <a:off x="4861122" y="3018545"/>
            <a:ext cx="3383880" cy="857081"/>
          </a:xfrm>
          <a:custGeom>
            <a:avLst/>
            <a:gdLst>
              <a:gd name="T0" fmla="*/ 3143073 w 5286412"/>
              <a:gd name="T1" fmla="*/ 10828 h 1200152"/>
              <a:gd name="T2" fmla="*/ 2643206 w 5286412"/>
              <a:gd name="T3" fmla="*/ 600076 h 1200152"/>
              <a:gd name="T4" fmla="*/ 5286412 w 5286412"/>
              <a:gd name="T5" fmla="*/ 600076 h 1200152"/>
              <a:gd name="T6" fmla="*/ 11796480 60000 65536"/>
              <a:gd name="T7" fmla="*/ 11796480 60000 65536"/>
              <a:gd name="T8" fmla="*/ 5898240 60000 65536"/>
              <a:gd name="T9" fmla="*/ 3143073 w 5286412"/>
              <a:gd name="T10" fmla="*/ 10828 h 1200152"/>
              <a:gd name="T11" fmla="*/ 5286412 w 5286412"/>
              <a:gd name="T12" fmla="*/ 600076 h 120015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286412" h="1200152" stroke="0">
                <a:moveTo>
                  <a:pt x="3143073" y="10828"/>
                </a:moveTo>
                <a:lnTo>
                  <a:pt x="3143072" y="10828"/>
                </a:lnTo>
                <a:cubicBezTo>
                  <a:pt x="4387270" y="65227"/>
                  <a:pt x="5286412" y="312420"/>
                  <a:pt x="5286412" y="600076"/>
                </a:cubicBezTo>
                <a:cubicBezTo>
                  <a:pt x="5286412" y="600077"/>
                  <a:pt x="5286411" y="600079"/>
                  <a:pt x="5286411" y="600081"/>
                </a:cubicBezTo>
                <a:lnTo>
                  <a:pt x="2643206" y="600076"/>
                </a:lnTo>
                <a:close/>
              </a:path>
              <a:path w="5286412" h="1200152" fill="none">
                <a:moveTo>
                  <a:pt x="3143073" y="10828"/>
                </a:moveTo>
                <a:lnTo>
                  <a:pt x="3143072" y="10828"/>
                </a:lnTo>
                <a:cubicBezTo>
                  <a:pt x="4387270" y="65227"/>
                  <a:pt x="5286412" y="312420"/>
                  <a:pt x="5286412" y="600076"/>
                </a:cubicBezTo>
                <a:cubicBezTo>
                  <a:pt x="5286412" y="600077"/>
                  <a:pt x="5286411" y="600079"/>
                  <a:pt x="5286411" y="600081"/>
                </a:cubicBezTo>
              </a:path>
            </a:pathLst>
          </a:custGeom>
          <a:noFill/>
          <a:ln>
            <a:solidFill>
              <a:srgbClr val="ED2099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123" name="Text Box 88"/>
          <p:cNvSpPr txBox="1">
            <a:spLocks noChangeArrowheads="1"/>
          </p:cNvSpPr>
          <p:nvPr/>
        </p:nvSpPr>
        <p:spPr bwMode="auto">
          <a:xfrm>
            <a:off x="5399432" y="3062015"/>
            <a:ext cx="10795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dirty="0">
                <a:solidFill>
                  <a:srgbClr val="ED2099"/>
                </a:solidFill>
                <a:latin typeface="Arial" pitchFamily="34" charset="0"/>
                <a:cs typeface="Arial" pitchFamily="34" charset="0"/>
              </a:rPr>
              <a:t>більше</a:t>
            </a:r>
            <a:endParaRPr lang="ru-RU" dirty="0">
              <a:solidFill>
                <a:srgbClr val="ED2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4" name="Дуга 56"/>
          <p:cNvSpPr>
            <a:spLocks/>
          </p:cNvSpPr>
          <p:nvPr/>
        </p:nvSpPr>
        <p:spPr bwMode="auto">
          <a:xfrm>
            <a:off x="1691680" y="3046102"/>
            <a:ext cx="3168946" cy="764810"/>
          </a:xfrm>
          <a:custGeom>
            <a:avLst/>
            <a:gdLst>
              <a:gd name="T0" fmla="*/ 2071967 w 4071966"/>
              <a:gd name="T1" fmla="*/ 99 h 1271590"/>
              <a:gd name="T2" fmla="*/ 2035983 w 4071966"/>
              <a:gd name="T3" fmla="*/ 635795 h 1271590"/>
              <a:gd name="T4" fmla="*/ 4071966 w 4071966"/>
              <a:gd name="T5" fmla="*/ 635795 h 1271590"/>
              <a:gd name="T6" fmla="*/ 11796480 60000 65536"/>
              <a:gd name="T7" fmla="*/ 11796480 60000 65536"/>
              <a:gd name="T8" fmla="*/ 5898240 60000 65536"/>
              <a:gd name="T9" fmla="*/ 2071967 w 4071966"/>
              <a:gd name="T10" fmla="*/ 99 h 1271590"/>
              <a:gd name="T11" fmla="*/ 4071966 w 4071966"/>
              <a:gd name="T12" fmla="*/ 635795 h 127159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071966" h="1271590" stroke="0">
                <a:moveTo>
                  <a:pt x="2071967" y="99"/>
                </a:moveTo>
                <a:lnTo>
                  <a:pt x="2071966" y="99"/>
                </a:lnTo>
                <a:cubicBezTo>
                  <a:pt x="3182208" y="6227"/>
                  <a:pt x="4071966" y="289035"/>
                  <a:pt x="4071966" y="635795"/>
                </a:cubicBezTo>
                <a:cubicBezTo>
                  <a:pt x="4071966" y="635796"/>
                  <a:pt x="4071965" y="635797"/>
                  <a:pt x="4071965" y="635798"/>
                </a:cubicBezTo>
                <a:lnTo>
                  <a:pt x="2035983" y="635795"/>
                </a:lnTo>
                <a:close/>
              </a:path>
              <a:path w="4071966" h="1271590" fill="none">
                <a:moveTo>
                  <a:pt x="2071967" y="99"/>
                </a:moveTo>
                <a:lnTo>
                  <a:pt x="2071966" y="99"/>
                </a:lnTo>
                <a:cubicBezTo>
                  <a:pt x="3182208" y="6227"/>
                  <a:pt x="4071966" y="289035"/>
                  <a:pt x="4071966" y="635795"/>
                </a:cubicBezTo>
                <a:cubicBezTo>
                  <a:pt x="4071966" y="635796"/>
                  <a:pt x="4071965" y="635797"/>
                  <a:pt x="4071965" y="635798"/>
                </a:cubicBezTo>
              </a:path>
            </a:pathLst>
          </a:custGeom>
          <a:noFill/>
          <a:ln>
            <a:solidFill>
              <a:srgbClr val="2BBAF1"/>
            </a:solidFill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125" name="Text Box 90"/>
          <p:cNvSpPr txBox="1">
            <a:spLocks noChangeArrowheads="1"/>
          </p:cNvSpPr>
          <p:nvPr/>
        </p:nvSpPr>
        <p:spPr bwMode="auto">
          <a:xfrm>
            <a:off x="3275681" y="3046102"/>
            <a:ext cx="1079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dirty="0">
                <a:solidFill>
                  <a:srgbClr val="2BBAF1"/>
                </a:solidFill>
                <a:latin typeface="Arial" pitchFamily="34" charset="0"/>
                <a:cs typeface="Arial" pitchFamily="34" charset="0"/>
              </a:rPr>
              <a:t>менше</a:t>
            </a:r>
            <a:endParaRPr lang="ru-RU" dirty="0">
              <a:solidFill>
                <a:srgbClr val="2BBAF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6" name="Овал 125"/>
          <p:cNvSpPr>
            <a:spLocks noChangeArrowheads="1"/>
          </p:cNvSpPr>
          <p:nvPr/>
        </p:nvSpPr>
        <p:spPr bwMode="auto">
          <a:xfrm>
            <a:off x="4814762" y="3381417"/>
            <a:ext cx="87312" cy="94179"/>
          </a:xfrm>
          <a:prstGeom prst="ellipse">
            <a:avLst/>
          </a:prstGeom>
          <a:solidFill>
            <a:srgbClr val="00B0F0"/>
          </a:solidFill>
          <a:ln w="25400" algn="ctr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lang="ru-RU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75" name="Прямая соединительная линия 174"/>
          <p:cNvCxnSpPr>
            <a:cxnSpLocks noChangeShapeType="1"/>
          </p:cNvCxnSpPr>
          <p:nvPr/>
        </p:nvCxnSpPr>
        <p:spPr bwMode="auto">
          <a:xfrm>
            <a:off x="3346525" y="4436839"/>
            <a:ext cx="2881312" cy="0"/>
          </a:xfrm>
          <a:prstGeom prst="line">
            <a:avLst/>
          </a:prstGeom>
          <a:noFill/>
          <a:ln w="25400" algn="ctr">
            <a:solidFill>
              <a:srgbClr val="00B0F0"/>
            </a:solidFill>
            <a:round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</p:cxnSp>
      <p:cxnSp>
        <p:nvCxnSpPr>
          <p:cNvPr id="176" name="Прямая соединительная линия 175"/>
          <p:cNvCxnSpPr/>
          <p:nvPr/>
        </p:nvCxnSpPr>
        <p:spPr>
          <a:xfrm rot="5400000" flipH="1" flipV="1">
            <a:off x="3671169" y="4472558"/>
            <a:ext cx="215900" cy="158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7" name="Прямая соединительная линия 48"/>
          <p:cNvCxnSpPr/>
          <p:nvPr/>
        </p:nvCxnSpPr>
        <p:spPr>
          <a:xfrm rot="5400000" flipH="1" flipV="1">
            <a:off x="4320456" y="4472558"/>
            <a:ext cx="21590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4" name="Прямая соединительная линия 48"/>
          <p:cNvCxnSpPr/>
          <p:nvPr/>
        </p:nvCxnSpPr>
        <p:spPr>
          <a:xfrm rot="5400000" flipH="1" flipV="1">
            <a:off x="4104556" y="4472558"/>
            <a:ext cx="21590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9" name="Прямая соединительная линия 48"/>
          <p:cNvCxnSpPr/>
          <p:nvPr/>
        </p:nvCxnSpPr>
        <p:spPr>
          <a:xfrm rot="5400000" flipH="1" flipV="1">
            <a:off x="3887069" y="4472558"/>
            <a:ext cx="215900" cy="158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0" name="Прямая соединительная линия 48"/>
          <p:cNvCxnSpPr/>
          <p:nvPr/>
        </p:nvCxnSpPr>
        <p:spPr>
          <a:xfrm rot="5400000" flipH="1" flipV="1">
            <a:off x="4536356" y="4472558"/>
            <a:ext cx="21590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1" name="Прямая соединительная линия 220"/>
          <p:cNvCxnSpPr/>
          <p:nvPr/>
        </p:nvCxnSpPr>
        <p:spPr>
          <a:xfrm rot="5400000" flipH="1" flipV="1">
            <a:off x="4752256" y="4472558"/>
            <a:ext cx="21590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2" name="Прямая соединительная линия 48"/>
          <p:cNvCxnSpPr/>
          <p:nvPr/>
        </p:nvCxnSpPr>
        <p:spPr>
          <a:xfrm rot="5400000" flipH="1" flipV="1">
            <a:off x="4968156" y="4472558"/>
            <a:ext cx="21590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3" name="Прямая соединительная линия 48"/>
          <p:cNvCxnSpPr/>
          <p:nvPr/>
        </p:nvCxnSpPr>
        <p:spPr>
          <a:xfrm rot="5400000" flipH="1" flipV="1">
            <a:off x="5184056" y="4472558"/>
            <a:ext cx="21590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4" name="Прямая соединительная линия 48"/>
          <p:cNvCxnSpPr/>
          <p:nvPr/>
        </p:nvCxnSpPr>
        <p:spPr>
          <a:xfrm rot="5400000" flipH="1" flipV="1">
            <a:off x="5399956" y="4472558"/>
            <a:ext cx="21590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5" name="Прямая соединительная линия 48"/>
          <p:cNvCxnSpPr/>
          <p:nvPr/>
        </p:nvCxnSpPr>
        <p:spPr>
          <a:xfrm rot="5400000" flipH="1" flipV="1">
            <a:off x="5615856" y="4472558"/>
            <a:ext cx="21590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26" name="Овал 225"/>
          <p:cNvSpPr>
            <a:spLocks noChangeArrowheads="1"/>
          </p:cNvSpPr>
          <p:nvPr/>
        </p:nvSpPr>
        <p:spPr bwMode="auto">
          <a:xfrm>
            <a:off x="3275087" y="4365402"/>
            <a:ext cx="141288" cy="152400"/>
          </a:xfrm>
          <a:prstGeom prst="ellipse">
            <a:avLst/>
          </a:prstGeom>
          <a:solidFill>
            <a:srgbClr val="00B0F0"/>
          </a:solidFill>
          <a:ln w="25400" algn="ctr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lang="ru-RU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7" name="Rectangle 77"/>
          <p:cNvSpPr>
            <a:spLocks noChangeArrowheads="1"/>
          </p:cNvSpPr>
          <p:nvPr/>
        </p:nvSpPr>
        <p:spPr bwMode="auto">
          <a:xfrm>
            <a:off x="3635450" y="4581302"/>
            <a:ext cx="2159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dirty="0">
                <a:solidFill>
                  <a:srgbClr val="2BBAF1"/>
                </a:solidFill>
                <a:latin typeface="Arial" pitchFamily="34" charset="0"/>
                <a:cs typeface="Arial" pitchFamily="34" charset="0"/>
                <a:sym typeface="Calibri" pitchFamily="34" charset="0"/>
              </a:rPr>
              <a:t>1</a:t>
            </a:r>
            <a:endParaRPr lang="ru-RU" dirty="0">
              <a:solidFill>
                <a:srgbClr val="2BBAF1"/>
              </a:solidFill>
              <a:latin typeface="Arial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28" name="Rectangle 78"/>
          <p:cNvSpPr>
            <a:spLocks noChangeArrowheads="1"/>
          </p:cNvSpPr>
          <p:nvPr/>
        </p:nvSpPr>
        <p:spPr bwMode="auto">
          <a:xfrm>
            <a:off x="3851350" y="4581302"/>
            <a:ext cx="2873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>
                <a:solidFill>
                  <a:srgbClr val="2BBAF1"/>
                </a:solidFill>
                <a:latin typeface="Arial" pitchFamily="34" charset="0"/>
                <a:cs typeface="Arial" pitchFamily="34" charset="0"/>
                <a:sym typeface="Calibri" pitchFamily="34" charset="0"/>
              </a:rPr>
              <a:t>2</a:t>
            </a:r>
            <a:endParaRPr lang="ru-RU">
              <a:solidFill>
                <a:srgbClr val="2BBAF1"/>
              </a:solidFill>
              <a:latin typeface="Arial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29" name="Rectangle 79"/>
          <p:cNvSpPr>
            <a:spLocks noChangeArrowheads="1"/>
          </p:cNvSpPr>
          <p:nvPr/>
        </p:nvSpPr>
        <p:spPr bwMode="auto">
          <a:xfrm>
            <a:off x="4067250" y="4581302"/>
            <a:ext cx="2873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>
                <a:solidFill>
                  <a:srgbClr val="2BBAF1"/>
                </a:solidFill>
                <a:latin typeface="Arial" pitchFamily="34" charset="0"/>
                <a:cs typeface="Arial" pitchFamily="34" charset="0"/>
                <a:sym typeface="Calibri" pitchFamily="34" charset="0"/>
              </a:rPr>
              <a:t>3</a:t>
            </a:r>
            <a:endParaRPr lang="ru-RU">
              <a:solidFill>
                <a:srgbClr val="2BBAF1"/>
              </a:solidFill>
              <a:latin typeface="Arial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30" name="Rectangle 80"/>
          <p:cNvSpPr>
            <a:spLocks noChangeArrowheads="1"/>
          </p:cNvSpPr>
          <p:nvPr/>
        </p:nvSpPr>
        <p:spPr bwMode="auto">
          <a:xfrm>
            <a:off x="4283150" y="4581302"/>
            <a:ext cx="2873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dirty="0">
                <a:latin typeface="Arial" pitchFamily="34" charset="0"/>
                <a:cs typeface="Arial" pitchFamily="34" charset="0"/>
                <a:sym typeface="Calibri" pitchFamily="34" charset="0"/>
              </a:rPr>
              <a:t>4</a:t>
            </a:r>
            <a:endParaRPr lang="ru-RU" dirty="0">
              <a:latin typeface="Arial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31" name="Rectangle 81"/>
          <p:cNvSpPr>
            <a:spLocks noChangeArrowheads="1"/>
          </p:cNvSpPr>
          <p:nvPr/>
        </p:nvSpPr>
        <p:spPr bwMode="auto">
          <a:xfrm>
            <a:off x="4499050" y="4581302"/>
            <a:ext cx="2873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dirty="0">
                <a:latin typeface="Arial" pitchFamily="34" charset="0"/>
                <a:cs typeface="Arial" pitchFamily="34" charset="0"/>
                <a:sym typeface="Calibri" pitchFamily="34" charset="0"/>
              </a:rPr>
              <a:t>5</a:t>
            </a:r>
            <a:endParaRPr lang="ru-RU" dirty="0">
              <a:latin typeface="Arial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32" name="Rectangle 82"/>
          <p:cNvSpPr>
            <a:spLocks noChangeArrowheads="1"/>
          </p:cNvSpPr>
          <p:nvPr/>
        </p:nvSpPr>
        <p:spPr bwMode="auto">
          <a:xfrm>
            <a:off x="4714950" y="4581302"/>
            <a:ext cx="2873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dirty="0">
                <a:solidFill>
                  <a:srgbClr val="EE1A98"/>
                </a:solidFill>
                <a:latin typeface="Arial" pitchFamily="34" charset="0"/>
                <a:cs typeface="Arial" pitchFamily="34" charset="0"/>
                <a:sym typeface="Calibri" pitchFamily="34" charset="0"/>
              </a:rPr>
              <a:t>6</a:t>
            </a:r>
            <a:endParaRPr lang="ru-RU" dirty="0">
              <a:solidFill>
                <a:srgbClr val="EE1A98"/>
              </a:solidFill>
              <a:latin typeface="Arial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33" name="Rectangle 83"/>
          <p:cNvSpPr>
            <a:spLocks noChangeArrowheads="1"/>
          </p:cNvSpPr>
          <p:nvPr/>
        </p:nvSpPr>
        <p:spPr bwMode="auto">
          <a:xfrm>
            <a:off x="4930850" y="4581302"/>
            <a:ext cx="2873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dirty="0">
                <a:solidFill>
                  <a:srgbClr val="ED2099"/>
                </a:solidFill>
                <a:latin typeface="Arial" pitchFamily="34" charset="0"/>
                <a:cs typeface="Arial" pitchFamily="34" charset="0"/>
                <a:sym typeface="Calibri" pitchFamily="34" charset="0"/>
              </a:rPr>
              <a:t>7</a:t>
            </a:r>
            <a:endParaRPr lang="ru-RU" dirty="0">
              <a:solidFill>
                <a:srgbClr val="ED2099"/>
              </a:solidFill>
              <a:latin typeface="Arial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34" name="Rectangle 84"/>
          <p:cNvSpPr>
            <a:spLocks noChangeArrowheads="1"/>
          </p:cNvSpPr>
          <p:nvPr/>
        </p:nvSpPr>
        <p:spPr bwMode="auto">
          <a:xfrm>
            <a:off x="5146750" y="4581302"/>
            <a:ext cx="2873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>
                <a:solidFill>
                  <a:srgbClr val="ED2099"/>
                </a:solidFill>
                <a:latin typeface="Arial" pitchFamily="34" charset="0"/>
                <a:cs typeface="Arial" pitchFamily="34" charset="0"/>
                <a:sym typeface="Calibri" pitchFamily="34" charset="0"/>
              </a:rPr>
              <a:t>8</a:t>
            </a:r>
            <a:endParaRPr lang="ru-RU">
              <a:solidFill>
                <a:srgbClr val="ED2099"/>
              </a:solidFill>
              <a:latin typeface="Arial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35" name="Rectangle 85"/>
          <p:cNvSpPr>
            <a:spLocks noChangeArrowheads="1"/>
          </p:cNvSpPr>
          <p:nvPr/>
        </p:nvSpPr>
        <p:spPr bwMode="auto">
          <a:xfrm>
            <a:off x="5362650" y="4581302"/>
            <a:ext cx="2873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>
                <a:solidFill>
                  <a:srgbClr val="ED2099"/>
                </a:solidFill>
                <a:latin typeface="Arial" pitchFamily="34" charset="0"/>
                <a:cs typeface="Arial" pitchFamily="34" charset="0"/>
                <a:sym typeface="Calibri" pitchFamily="34" charset="0"/>
              </a:rPr>
              <a:t>9</a:t>
            </a:r>
            <a:endParaRPr lang="ru-RU">
              <a:solidFill>
                <a:srgbClr val="ED2099"/>
              </a:solidFill>
              <a:latin typeface="Arial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36" name="Rectangle 86"/>
          <p:cNvSpPr>
            <a:spLocks noChangeArrowheads="1"/>
          </p:cNvSpPr>
          <p:nvPr/>
        </p:nvSpPr>
        <p:spPr bwMode="auto">
          <a:xfrm>
            <a:off x="5578550" y="4581302"/>
            <a:ext cx="5762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>
                <a:solidFill>
                  <a:srgbClr val="ED2099"/>
                </a:solidFill>
                <a:latin typeface="Arial" pitchFamily="34" charset="0"/>
                <a:cs typeface="Arial" pitchFamily="34" charset="0"/>
                <a:sym typeface="Calibri" pitchFamily="34" charset="0"/>
              </a:rPr>
              <a:t>10</a:t>
            </a:r>
            <a:endParaRPr lang="ru-RU">
              <a:solidFill>
                <a:srgbClr val="ED2099"/>
              </a:solidFill>
              <a:latin typeface="Arial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37" name="Дуга 54"/>
          <p:cNvSpPr>
            <a:spLocks/>
          </p:cNvSpPr>
          <p:nvPr/>
        </p:nvSpPr>
        <p:spPr bwMode="auto">
          <a:xfrm flipH="1">
            <a:off x="4211960" y="4026657"/>
            <a:ext cx="4932040" cy="857081"/>
          </a:xfrm>
          <a:custGeom>
            <a:avLst/>
            <a:gdLst>
              <a:gd name="T0" fmla="*/ 3143073 w 5286412"/>
              <a:gd name="T1" fmla="*/ 10828 h 1200152"/>
              <a:gd name="T2" fmla="*/ 2643206 w 5286412"/>
              <a:gd name="T3" fmla="*/ 600076 h 1200152"/>
              <a:gd name="T4" fmla="*/ 5286412 w 5286412"/>
              <a:gd name="T5" fmla="*/ 600076 h 1200152"/>
              <a:gd name="T6" fmla="*/ 11796480 60000 65536"/>
              <a:gd name="T7" fmla="*/ 11796480 60000 65536"/>
              <a:gd name="T8" fmla="*/ 5898240 60000 65536"/>
              <a:gd name="T9" fmla="*/ 3143073 w 5286412"/>
              <a:gd name="T10" fmla="*/ 10828 h 1200152"/>
              <a:gd name="T11" fmla="*/ 5286412 w 5286412"/>
              <a:gd name="T12" fmla="*/ 600076 h 120015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286412" h="1200152" stroke="0">
                <a:moveTo>
                  <a:pt x="3143073" y="10828"/>
                </a:moveTo>
                <a:lnTo>
                  <a:pt x="3143072" y="10828"/>
                </a:lnTo>
                <a:cubicBezTo>
                  <a:pt x="4387270" y="65227"/>
                  <a:pt x="5286412" y="312420"/>
                  <a:pt x="5286412" y="600076"/>
                </a:cubicBezTo>
                <a:cubicBezTo>
                  <a:pt x="5286412" y="600077"/>
                  <a:pt x="5286411" y="600079"/>
                  <a:pt x="5286411" y="600081"/>
                </a:cubicBezTo>
                <a:lnTo>
                  <a:pt x="2643206" y="600076"/>
                </a:lnTo>
                <a:close/>
              </a:path>
              <a:path w="5286412" h="1200152" fill="none">
                <a:moveTo>
                  <a:pt x="3143073" y="10828"/>
                </a:moveTo>
                <a:lnTo>
                  <a:pt x="3143072" y="10828"/>
                </a:lnTo>
                <a:cubicBezTo>
                  <a:pt x="4387270" y="65227"/>
                  <a:pt x="5286412" y="312420"/>
                  <a:pt x="5286412" y="600076"/>
                </a:cubicBezTo>
                <a:cubicBezTo>
                  <a:pt x="5286412" y="600077"/>
                  <a:pt x="5286411" y="600079"/>
                  <a:pt x="5286411" y="600081"/>
                </a:cubicBezTo>
              </a:path>
            </a:pathLst>
          </a:custGeom>
          <a:noFill/>
          <a:ln>
            <a:solidFill>
              <a:srgbClr val="ED2099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238" name="Text Box 88"/>
          <p:cNvSpPr txBox="1">
            <a:spLocks noChangeArrowheads="1"/>
          </p:cNvSpPr>
          <p:nvPr/>
        </p:nvSpPr>
        <p:spPr bwMode="auto">
          <a:xfrm>
            <a:off x="5398838" y="4070127"/>
            <a:ext cx="10795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dirty="0">
                <a:solidFill>
                  <a:srgbClr val="ED2099"/>
                </a:solidFill>
                <a:latin typeface="Arial" pitchFamily="34" charset="0"/>
                <a:cs typeface="Arial" pitchFamily="34" charset="0"/>
              </a:rPr>
              <a:t>більше</a:t>
            </a:r>
            <a:endParaRPr lang="ru-RU" dirty="0">
              <a:solidFill>
                <a:srgbClr val="ED2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9" name="Дуга 56"/>
          <p:cNvSpPr>
            <a:spLocks/>
          </p:cNvSpPr>
          <p:nvPr/>
        </p:nvSpPr>
        <p:spPr bwMode="auto">
          <a:xfrm>
            <a:off x="1691086" y="4054214"/>
            <a:ext cx="3168946" cy="764810"/>
          </a:xfrm>
          <a:custGeom>
            <a:avLst/>
            <a:gdLst>
              <a:gd name="T0" fmla="*/ 2071967 w 4071966"/>
              <a:gd name="T1" fmla="*/ 99 h 1271590"/>
              <a:gd name="T2" fmla="*/ 2035983 w 4071966"/>
              <a:gd name="T3" fmla="*/ 635795 h 1271590"/>
              <a:gd name="T4" fmla="*/ 4071966 w 4071966"/>
              <a:gd name="T5" fmla="*/ 635795 h 1271590"/>
              <a:gd name="T6" fmla="*/ 11796480 60000 65536"/>
              <a:gd name="T7" fmla="*/ 11796480 60000 65536"/>
              <a:gd name="T8" fmla="*/ 5898240 60000 65536"/>
              <a:gd name="T9" fmla="*/ 2071967 w 4071966"/>
              <a:gd name="T10" fmla="*/ 99 h 1271590"/>
              <a:gd name="T11" fmla="*/ 4071966 w 4071966"/>
              <a:gd name="T12" fmla="*/ 635795 h 127159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071966" h="1271590" stroke="0">
                <a:moveTo>
                  <a:pt x="2071967" y="99"/>
                </a:moveTo>
                <a:lnTo>
                  <a:pt x="2071966" y="99"/>
                </a:lnTo>
                <a:cubicBezTo>
                  <a:pt x="3182208" y="6227"/>
                  <a:pt x="4071966" y="289035"/>
                  <a:pt x="4071966" y="635795"/>
                </a:cubicBezTo>
                <a:cubicBezTo>
                  <a:pt x="4071966" y="635796"/>
                  <a:pt x="4071965" y="635797"/>
                  <a:pt x="4071965" y="635798"/>
                </a:cubicBezTo>
                <a:lnTo>
                  <a:pt x="2035983" y="635795"/>
                </a:lnTo>
                <a:close/>
              </a:path>
              <a:path w="4071966" h="1271590" fill="none">
                <a:moveTo>
                  <a:pt x="2071967" y="99"/>
                </a:moveTo>
                <a:lnTo>
                  <a:pt x="2071966" y="99"/>
                </a:lnTo>
                <a:cubicBezTo>
                  <a:pt x="3182208" y="6227"/>
                  <a:pt x="4071966" y="289035"/>
                  <a:pt x="4071966" y="635795"/>
                </a:cubicBezTo>
                <a:cubicBezTo>
                  <a:pt x="4071966" y="635796"/>
                  <a:pt x="4071965" y="635797"/>
                  <a:pt x="4071965" y="635798"/>
                </a:cubicBezTo>
              </a:path>
            </a:pathLst>
          </a:custGeom>
          <a:noFill/>
          <a:ln>
            <a:solidFill>
              <a:srgbClr val="2BBAF1"/>
            </a:solidFill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240" name="Text Box 90"/>
          <p:cNvSpPr txBox="1">
            <a:spLocks noChangeArrowheads="1"/>
          </p:cNvSpPr>
          <p:nvPr/>
        </p:nvSpPr>
        <p:spPr bwMode="auto">
          <a:xfrm>
            <a:off x="3275087" y="4054214"/>
            <a:ext cx="1079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dirty="0">
                <a:solidFill>
                  <a:srgbClr val="2BBAF1"/>
                </a:solidFill>
                <a:latin typeface="Arial" pitchFamily="34" charset="0"/>
                <a:cs typeface="Arial" pitchFamily="34" charset="0"/>
              </a:rPr>
              <a:t>менше</a:t>
            </a:r>
            <a:endParaRPr lang="ru-RU" dirty="0">
              <a:solidFill>
                <a:srgbClr val="2BBAF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1" name="Овал 240"/>
          <p:cNvSpPr>
            <a:spLocks noChangeArrowheads="1"/>
          </p:cNvSpPr>
          <p:nvPr/>
        </p:nvSpPr>
        <p:spPr bwMode="auto">
          <a:xfrm>
            <a:off x="4824122" y="4414025"/>
            <a:ext cx="87312" cy="94179"/>
          </a:xfrm>
          <a:prstGeom prst="ellipse">
            <a:avLst/>
          </a:prstGeom>
          <a:solidFill>
            <a:srgbClr val="00B0F0"/>
          </a:solidFill>
          <a:ln w="25400" algn="ctr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lang="ru-RU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2" name="Овал 241"/>
          <p:cNvSpPr>
            <a:spLocks noChangeArrowheads="1"/>
          </p:cNvSpPr>
          <p:nvPr/>
        </p:nvSpPr>
        <p:spPr bwMode="auto">
          <a:xfrm>
            <a:off x="4177111" y="4398519"/>
            <a:ext cx="87312" cy="94179"/>
          </a:xfrm>
          <a:prstGeom prst="ellipse">
            <a:avLst/>
          </a:prstGeom>
          <a:solidFill>
            <a:srgbClr val="00B0F0"/>
          </a:solidFill>
          <a:ln w="25400" algn="ctr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lang="ru-RU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10021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1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0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3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6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500"/>
                            </p:stCondLst>
                            <p:childTnLst>
                              <p:par>
                                <p:cTn id="10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0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6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9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5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8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1000"/>
                            </p:stCondLst>
                            <p:childTnLst>
                              <p:par>
                                <p:cTn id="1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1500"/>
                            </p:stCondLst>
                            <p:childTnLst>
                              <p:par>
                                <p:cTn id="1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2500"/>
                            </p:stCondLst>
                            <p:childTnLst>
                              <p:par>
                                <p:cTn id="16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3000"/>
                            </p:stCondLst>
                            <p:childTnLst>
                              <p:par>
                                <p:cTn id="16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3500"/>
                            </p:stCondLst>
                            <p:childTnLst>
                              <p:par>
                                <p:cTn id="17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2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3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4000"/>
                            </p:stCondLst>
                            <p:childTnLst>
                              <p:par>
                                <p:cTn id="17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7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8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4500"/>
                            </p:stCondLst>
                            <p:childTnLst>
                              <p:par>
                                <p:cTn id="18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3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5000"/>
                            </p:stCondLst>
                            <p:childTnLst>
                              <p:par>
                                <p:cTn id="18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>
                            <p:stCondLst>
                              <p:cond delay="5500"/>
                            </p:stCondLst>
                            <p:childTnLst>
                              <p:par>
                                <p:cTn id="19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2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3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6000"/>
                            </p:stCondLst>
                            <p:childTnLst>
                              <p:par>
                                <p:cTn id="19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7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0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1" fill="hold">
                            <p:stCondLst>
                              <p:cond delay="6500"/>
                            </p:stCondLst>
                            <p:childTnLst>
                              <p:par>
                                <p:cTn id="20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4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7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2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4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9" dur="50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50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1"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4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5" fill="hold">
                            <p:stCondLst>
                              <p:cond delay="500"/>
                            </p:stCondLst>
                            <p:childTnLst>
                              <p:par>
                                <p:cTn id="2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8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1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4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7" dur="5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0" dur="5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3"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6" dur="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9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2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5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8" dur="500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9" dur="500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0" dur="5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3" dur="500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4" dur="500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5" dur="5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6" fill="hold">
                            <p:stCondLst>
                              <p:cond delay="1000"/>
                            </p:stCondLst>
                            <p:childTnLst>
                              <p:par>
                                <p:cTn id="26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9" dur="50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0" dur="50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1" fill="hold">
                            <p:stCondLst>
                              <p:cond delay="1500"/>
                            </p:stCondLst>
                            <p:childTnLst>
                              <p:par>
                                <p:cTn id="27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4" dur="50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5" dur="50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9" dur="50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0" dur="50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1" fill="hold">
                            <p:stCondLst>
                              <p:cond delay="2500"/>
                            </p:stCondLst>
                            <p:childTnLst>
                              <p:par>
                                <p:cTn id="28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4" dur="50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5" dur="50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6" fill="hold">
                            <p:stCondLst>
                              <p:cond delay="3000"/>
                            </p:stCondLst>
                            <p:childTnLst>
                              <p:par>
                                <p:cTn id="28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9" dur="500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0" dur="500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1" fill="hold">
                            <p:stCondLst>
                              <p:cond delay="3500"/>
                            </p:stCondLst>
                            <p:childTnLst>
                              <p:par>
                                <p:cTn id="29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4" dur="500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5" dur="500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6" fill="hold">
                            <p:stCondLst>
                              <p:cond delay="4000"/>
                            </p:stCondLst>
                            <p:childTnLst>
                              <p:par>
                                <p:cTn id="29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9" dur="500" fill="hold"/>
                                        <p:tgtEl>
                                          <p:spTgt spid="2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0" dur="500" fill="hold"/>
                                        <p:tgtEl>
                                          <p:spTgt spid="2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1" fill="hold">
                            <p:stCondLst>
                              <p:cond delay="4500"/>
                            </p:stCondLst>
                            <p:childTnLst>
                              <p:par>
                                <p:cTn id="30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4" dur="500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5" dur="500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6" fill="hold">
                            <p:stCondLst>
                              <p:cond delay="5000"/>
                            </p:stCondLst>
                            <p:childTnLst>
                              <p:par>
                                <p:cTn id="30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9" dur="500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0" dur="500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1" fill="hold">
                            <p:stCondLst>
                              <p:cond delay="5500"/>
                            </p:stCondLst>
                            <p:childTnLst>
                              <p:par>
                                <p:cTn id="31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4" dur="5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5" dur="5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6" fill="hold">
                            <p:stCondLst>
                              <p:cond delay="6000"/>
                            </p:stCondLst>
                            <p:childTnLst>
                              <p:par>
                                <p:cTn id="3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9" dur="5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2" dur="5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3" fill="hold">
                            <p:stCondLst>
                              <p:cond delay="6500"/>
                            </p:stCondLst>
                            <p:childTnLst>
                              <p:par>
                                <p:cTn id="32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6" dur="5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9"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0" fill="hold">
                      <p:stCondLst>
                        <p:cond delay="indefinite"/>
                      </p:stCondLst>
                      <p:childTnLst>
                        <p:par>
                          <p:cTn id="331" fill="hold">
                            <p:stCondLst>
                              <p:cond delay="0"/>
                            </p:stCondLst>
                            <p:childTnLst>
                              <p:par>
                                <p:cTn id="3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4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7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" grpId="0" animBg="1"/>
      <p:bldP spid="190" grpId="0"/>
      <p:bldP spid="191" grpId="0"/>
      <p:bldP spid="192" grpId="0"/>
      <p:bldP spid="193" grpId="0"/>
      <p:bldP spid="194" grpId="0"/>
      <p:bldP spid="195" grpId="0"/>
      <p:bldP spid="196" grpId="0"/>
      <p:bldP spid="197" grpId="0"/>
      <p:bldP spid="198" grpId="0"/>
      <p:bldP spid="199" grpId="0"/>
      <p:bldP spid="200" grpId="0"/>
      <p:bldP spid="201" grpId="0"/>
      <p:bldP spid="202" grpId="0"/>
      <p:bldP spid="203" grpId="0"/>
      <p:bldP spid="204" grpId="0"/>
      <p:bldP spid="205" grpId="0"/>
      <p:bldP spid="206" grpId="0"/>
      <p:bldP spid="207" grpId="0"/>
      <p:bldP spid="208" grpId="0"/>
      <p:bldP spid="209" grpId="0"/>
      <p:bldP spid="111" grpId="0" animBg="1"/>
      <p:bldP spid="112" grpId="0"/>
      <p:bldP spid="113" grpId="0"/>
      <p:bldP spid="114" grpId="0"/>
      <p:bldP spid="115" grpId="0"/>
      <p:bldP spid="116" grpId="0"/>
      <p:bldP spid="117" grpId="0"/>
      <p:bldP spid="118" grpId="0"/>
      <p:bldP spid="119" grpId="0"/>
      <p:bldP spid="120" grpId="0"/>
      <p:bldP spid="121" grpId="0"/>
      <p:bldP spid="123" grpId="0"/>
      <p:bldP spid="125" grpId="0"/>
      <p:bldP spid="126" grpId="0" animBg="1"/>
      <p:bldP spid="226" grpId="0" animBg="1"/>
      <p:bldP spid="227" grpId="0"/>
      <p:bldP spid="228" grpId="0"/>
      <p:bldP spid="229" grpId="0"/>
      <p:bldP spid="230" grpId="0"/>
      <p:bldP spid="231" grpId="0"/>
      <p:bldP spid="232" grpId="0"/>
      <p:bldP spid="233" grpId="0"/>
      <p:bldP spid="234" grpId="0"/>
      <p:bldP spid="235" grpId="0"/>
      <p:bldP spid="236" grpId="0"/>
      <p:bldP spid="238" grpId="0"/>
      <p:bldP spid="240" grpId="0"/>
      <p:bldP spid="241" grpId="0" animBg="1"/>
      <p:bldP spid="24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936" y="1778522"/>
            <a:ext cx="1056496" cy="928694"/>
          </a:xfrm>
          <a:prstGeom prst="rect">
            <a:avLst/>
          </a:prstGeom>
        </p:spPr>
      </p:pic>
      <p:pic>
        <p:nvPicPr>
          <p:cNvPr id="70" name="Рисунок 69"/>
          <p:cNvPicPr>
            <a:picLocks noChangeAspect="1"/>
          </p:cNvPicPr>
          <p:nvPr/>
        </p:nvPicPr>
        <p:blipFill rotWithShape="1">
          <a:blip r:embed="rId3"/>
          <a:srcRect r="388" b="10649"/>
          <a:stretch/>
        </p:blipFill>
        <p:spPr>
          <a:xfrm flipV="1">
            <a:off x="0" y="-20540"/>
            <a:ext cx="9144000" cy="204226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7861549" y="-45720"/>
            <a:ext cx="1030931" cy="889277"/>
          </a:xfrm>
          <a:prstGeom prst="rect">
            <a:avLst/>
          </a:prstGeom>
          <a:solidFill>
            <a:srgbClr val="FFFFAB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/>
          </a:p>
        </p:txBody>
      </p:sp>
      <p:pic>
        <p:nvPicPr>
          <p:cNvPr id="12" name="Рисунок 6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62554" y="411510"/>
            <a:ext cx="8350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/>
          <p:cNvPicPr/>
          <p:nvPr/>
        </p:nvPicPr>
        <p:blipFill>
          <a:blip r:embed="rId5" cstate="print"/>
          <a:srcRect t="4094" r="42893" b="38889"/>
          <a:stretch>
            <a:fillRect/>
          </a:stretch>
        </p:blipFill>
        <p:spPr bwMode="auto">
          <a:xfrm>
            <a:off x="4714876" y="1778522"/>
            <a:ext cx="3498215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/>
          <p:cNvPicPr/>
          <p:nvPr/>
        </p:nvPicPr>
        <p:blipFill>
          <a:blip r:embed="rId5" cstate="print"/>
          <a:srcRect t="4094" r="42893" b="38889"/>
          <a:stretch>
            <a:fillRect/>
          </a:stretch>
        </p:blipFill>
        <p:spPr bwMode="auto">
          <a:xfrm>
            <a:off x="1214414" y="1778522"/>
            <a:ext cx="3498215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" name="Заголовок 52"/>
          <p:cNvSpPr txBox="1">
            <a:spLocks/>
          </p:cNvSpPr>
          <p:nvPr/>
        </p:nvSpPr>
        <p:spPr>
          <a:xfrm>
            <a:off x="0" y="-14813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uk-UA" sz="2200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uk-UA" sz="2200" dirty="0">
                <a:latin typeface="Arial" pitchFamily="34" charset="0"/>
                <a:cs typeface="Arial" pitchFamily="34" charset="0"/>
              </a:rPr>
              <a:t>Порівняй числа.</a:t>
            </a:r>
            <a:endParaRPr lang="ru-RU" sz="2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355077" y="1694728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latin typeface="Arial" pitchFamily="34" charset="0"/>
                <a:cs typeface="Arial" pitchFamily="34" charset="0"/>
              </a:rPr>
              <a:t>4</a:t>
            </a:r>
            <a:endParaRPr lang="ru-RU" sz="20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362957" y="2184566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latin typeface="Arial" pitchFamily="34" charset="0"/>
                <a:cs typeface="Arial" pitchFamily="34" charset="0"/>
              </a:rPr>
              <a:t>6</a:t>
            </a:r>
            <a:endParaRPr lang="ru-RU" sz="20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Овал 40"/>
          <p:cNvSpPr/>
          <p:nvPr/>
        </p:nvSpPr>
        <p:spPr>
          <a:xfrm>
            <a:off x="1643042" y="1778522"/>
            <a:ext cx="214314" cy="214314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&gt;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806324" y="1694728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latin typeface="Arial" pitchFamily="34" charset="0"/>
                <a:cs typeface="Arial" pitchFamily="34" charset="0"/>
              </a:rPr>
              <a:t>3</a:t>
            </a:r>
            <a:endParaRPr lang="ru-RU" sz="20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Овал 42"/>
          <p:cNvSpPr/>
          <p:nvPr/>
        </p:nvSpPr>
        <p:spPr>
          <a:xfrm>
            <a:off x="1643042" y="2278588"/>
            <a:ext cx="214314" cy="214314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&gt;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1806324" y="2184566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latin typeface="Arial" pitchFamily="34" charset="0"/>
                <a:cs typeface="Arial" pitchFamily="34" charset="0"/>
              </a:rPr>
              <a:t>2</a:t>
            </a:r>
            <a:endParaRPr lang="ru-RU" sz="20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2875031" y="1694728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latin typeface="Arial" pitchFamily="34" charset="0"/>
                <a:cs typeface="Arial" pitchFamily="34" charset="0"/>
              </a:rPr>
              <a:t>4</a:t>
            </a:r>
            <a:endParaRPr lang="ru-RU" sz="20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Овал 45"/>
          <p:cNvSpPr/>
          <p:nvPr/>
        </p:nvSpPr>
        <p:spPr>
          <a:xfrm>
            <a:off x="3173707" y="1787993"/>
            <a:ext cx="214314" cy="214314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&lt;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3338102" y="1694728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latin typeface="Arial" pitchFamily="34" charset="0"/>
                <a:cs typeface="Arial" pitchFamily="34" charset="0"/>
              </a:rPr>
              <a:t>6</a:t>
            </a:r>
            <a:endParaRPr lang="ru-RU" sz="20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888391" y="2184566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latin typeface="Arial" pitchFamily="34" charset="0"/>
                <a:cs typeface="Arial" pitchFamily="34" charset="0"/>
              </a:rPr>
              <a:t>2</a:t>
            </a:r>
            <a:endParaRPr lang="ru-RU" sz="20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Овал 48"/>
          <p:cNvSpPr/>
          <p:nvPr/>
        </p:nvSpPr>
        <p:spPr>
          <a:xfrm>
            <a:off x="3173707" y="2288059"/>
            <a:ext cx="214314" cy="214314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&lt;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4875281" y="2184566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latin typeface="Arial" pitchFamily="34" charset="0"/>
                <a:cs typeface="Arial" pitchFamily="34" charset="0"/>
              </a:rPr>
              <a:t>4</a:t>
            </a:r>
            <a:endParaRPr lang="ru-RU" sz="20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421086" y="1694728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latin typeface="Arial" pitchFamily="34" charset="0"/>
                <a:cs typeface="Arial" pitchFamily="34" charset="0"/>
              </a:rPr>
              <a:t>3</a:t>
            </a:r>
            <a:endParaRPr lang="ru-RU" sz="20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Овал 51"/>
          <p:cNvSpPr/>
          <p:nvPr/>
        </p:nvSpPr>
        <p:spPr>
          <a:xfrm>
            <a:off x="4707743" y="1791173"/>
            <a:ext cx="214314" cy="214314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&gt;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4867886" y="1703494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latin typeface="Arial" pitchFamily="34" charset="0"/>
                <a:cs typeface="Arial" pitchFamily="34" charset="0"/>
              </a:rPr>
              <a:t>1</a:t>
            </a:r>
            <a:endParaRPr lang="ru-RU" sz="20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4412024" y="2187949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latin typeface="Arial" pitchFamily="34" charset="0"/>
                <a:cs typeface="Arial" pitchFamily="34" charset="0"/>
              </a:rPr>
              <a:t>1</a:t>
            </a:r>
            <a:endParaRPr lang="ru-RU" sz="20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Овал 54"/>
          <p:cNvSpPr/>
          <p:nvPr/>
        </p:nvSpPr>
        <p:spPr>
          <a:xfrm>
            <a:off x="4714876" y="2278588"/>
            <a:ext cx="214314" cy="214314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&lt;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3339285" y="2184566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latin typeface="Arial" pitchFamily="34" charset="0"/>
                <a:cs typeface="Arial" pitchFamily="34" charset="0"/>
              </a:rPr>
              <a:t>5</a:t>
            </a:r>
            <a:endParaRPr lang="ru-RU" sz="20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5957587" y="1702189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latin typeface="Arial" pitchFamily="34" charset="0"/>
                <a:cs typeface="Arial" pitchFamily="34" charset="0"/>
              </a:rPr>
              <a:t>3</a:t>
            </a:r>
            <a:endParaRPr lang="ru-RU" sz="20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Овал 57"/>
          <p:cNvSpPr/>
          <p:nvPr/>
        </p:nvSpPr>
        <p:spPr>
          <a:xfrm>
            <a:off x="6241059" y="1788514"/>
            <a:ext cx="214314" cy="214314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&gt;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6404906" y="1694728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latin typeface="Arial" pitchFamily="34" charset="0"/>
                <a:cs typeface="Arial" pitchFamily="34" charset="0"/>
              </a:rPr>
              <a:t>2</a:t>
            </a:r>
            <a:endParaRPr lang="ru-RU" sz="20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950168" y="2184566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latin typeface="Arial" pitchFamily="34" charset="0"/>
                <a:cs typeface="Arial" pitchFamily="34" charset="0"/>
              </a:rPr>
              <a:t>3</a:t>
            </a:r>
            <a:endParaRPr lang="ru-RU" sz="20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Овал 60"/>
          <p:cNvSpPr/>
          <p:nvPr/>
        </p:nvSpPr>
        <p:spPr>
          <a:xfrm>
            <a:off x="6234047" y="2275169"/>
            <a:ext cx="214314" cy="214314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&lt;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6397714" y="2186115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latin typeface="Arial" pitchFamily="34" charset="0"/>
                <a:cs typeface="Arial" pitchFamily="34" charset="0"/>
              </a:rPr>
              <a:t>5</a:t>
            </a:r>
            <a:endParaRPr lang="ru-RU" sz="20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7494088" y="1700356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latin typeface="Arial" pitchFamily="34" charset="0"/>
                <a:cs typeface="Arial" pitchFamily="34" charset="0"/>
              </a:rPr>
              <a:t>5</a:t>
            </a:r>
            <a:endParaRPr lang="ru-RU" sz="20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Овал 63"/>
          <p:cNvSpPr/>
          <p:nvPr/>
        </p:nvSpPr>
        <p:spPr>
          <a:xfrm>
            <a:off x="7774768" y="1788414"/>
            <a:ext cx="214314" cy="214314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&lt;</a:t>
            </a:r>
          </a:p>
        </p:txBody>
      </p:sp>
      <p:pic>
        <p:nvPicPr>
          <p:cNvPr id="65" name="Рисунок 64"/>
          <p:cNvPicPr/>
          <p:nvPr/>
        </p:nvPicPr>
        <p:blipFill>
          <a:blip r:embed="rId5" cstate="print"/>
          <a:srcRect t="4094" r="90670" b="38889"/>
          <a:stretch>
            <a:fillRect/>
          </a:stretch>
        </p:blipFill>
        <p:spPr bwMode="auto">
          <a:xfrm>
            <a:off x="8215338" y="1778522"/>
            <a:ext cx="571504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6" name="TextBox 65"/>
          <p:cNvSpPr txBox="1"/>
          <p:nvPr/>
        </p:nvSpPr>
        <p:spPr>
          <a:xfrm>
            <a:off x="7919108" y="1694728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latin typeface="Arial" pitchFamily="34" charset="0"/>
                <a:cs typeface="Arial" pitchFamily="34" charset="0"/>
              </a:rPr>
              <a:t>6</a:t>
            </a:r>
            <a:endParaRPr lang="ru-RU" sz="20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7479793" y="2186115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latin typeface="Arial" pitchFamily="34" charset="0"/>
                <a:cs typeface="Arial" pitchFamily="34" charset="0"/>
              </a:rPr>
              <a:t>3</a:t>
            </a:r>
            <a:endParaRPr lang="ru-RU" sz="20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8" name="Овал 67"/>
          <p:cNvSpPr/>
          <p:nvPr/>
        </p:nvSpPr>
        <p:spPr>
          <a:xfrm>
            <a:off x="7767539" y="2264538"/>
            <a:ext cx="214314" cy="214314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&lt;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7919108" y="2183175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latin typeface="Arial" pitchFamily="34" charset="0"/>
                <a:cs typeface="Arial" pitchFamily="34" charset="0"/>
              </a:rPr>
              <a:t>4</a:t>
            </a:r>
            <a:endParaRPr lang="ru-RU" sz="2000" i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7888" y="3527276"/>
            <a:ext cx="4848225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2811906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5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"/>
                            </p:stCondLst>
                            <p:childTnLst>
                              <p:par>
                                <p:cTn id="16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5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5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750"/>
                            </p:stCondLst>
                            <p:childTnLst>
                              <p:par>
                                <p:cTn id="24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5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5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250"/>
                            </p:stCondLst>
                            <p:childTnLst>
                              <p:par>
                                <p:cTn id="3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5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5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750"/>
                            </p:stCondLst>
                            <p:childTnLst>
                              <p:par>
                                <p:cTn id="40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5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5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250"/>
                            </p:stCondLst>
                            <p:childTnLst>
                              <p:par>
                                <p:cTn id="48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25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500"/>
                            </p:stCondLst>
                            <p:childTnLst>
                              <p:par>
                                <p:cTn id="5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25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750"/>
                            </p:stCondLst>
                            <p:childTnLst>
                              <p:par>
                                <p:cTn id="56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8" dur="25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3000"/>
                            </p:stCondLst>
                            <p:childTnLst>
                              <p:par>
                                <p:cTn id="60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5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3250"/>
                            </p:stCondLst>
                            <p:childTnLst>
                              <p:par>
                                <p:cTn id="64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6" dur="25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3500"/>
                            </p:stCondLst>
                            <p:childTnLst>
                              <p:par>
                                <p:cTn id="68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0" dur="25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3750"/>
                            </p:stCondLst>
                            <p:childTnLst>
                              <p:par>
                                <p:cTn id="7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4" dur="25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4000"/>
                            </p:stCondLst>
                            <p:childTnLst>
                              <p:par>
                                <p:cTn id="76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8" dur="25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4250"/>
                            </p:stCondLst>
                            <p:childTnLst>
                              <p:par>
                                <p:cTn id="80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2" dur="25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4500"/>
                            </p:stCondLst>
                            <p:childTnLst>
                              <p:par>
                                <p:cTn id="84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6" dur="25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4750"/>
                            </p:stCondLst>
                            <p:childTnLst>
                              <p:par>
                                <p:cTn id="88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0" dur="25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0" grpId="0"/>
      <p:bldP spid="41" grpId="0" animBg="1"/>
      <p:bldP spid="42" grpId="0"/>
      <p:bldP spid="43" grpId="0" animBg="1"/>
      <p:bldP spid="44" grpId="0"/>
      <p:bldP spid="45" grpId="0"/>
      <p:bldP spid="46" grpId="0" animBg="1"/>
      <p:bldP spid="47" grpId="0"/>
      <p:bldP spid="48" grpId="0"/>
      <p:bldP spid="49" grpId="0" animBg="1"/>
      <p:bldP spid="50" grpId="0"/>
      <p:bldP spid="51" grpId="0"/>
      <p:bldP spid="52" grpId="0" animBg="1"/>
      <p:bldP spid="53" grpId="0"/>
      <p:bldP spid="54" grpId="0"/>
      <p:bldP spid="55" grpId="0" animBg="1"/>
      <p:bldP spid="56" grpId="0"/>
      <p:bldP spid="57" grpId="0"/>
      <p:bldP spid="58" grpId="0" animBg="1"/>
      <p:bldP spid="59" grpId="0"/>
      <p:bldP spid="60" grpId="0"/>
      <p:bldP spid="61" grpId="0" animBg="1"/>
      <p:bldP spid="62" grpId="0"/>
      <p:bldP spid="63" grpId="0"/>
      <p:bldP spid="64" grpId="0" animBg="1"/>
      <p:bldP spid="66" grpId="0"/>
      <p:bldP spid="67" grpId="0"/>
      <p:bldP spid="68" grpId="0" animBg="1"/>
      <p:bldP spid="6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51520" y="2139702"/>
            <a:ext cx="8572560" cy="1285884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2" name="Группа 51"/>
          <p:cNvGrpSpPr/>
          <p:nvPr/>
        </p:nvGrpSpPr>
        <p:grpSpPr>
          <a:xfrm>
            <a:off x="2108908" y="2282578"/>
            <a:ext cx="571504" cy="571504"/>
            <a:chOff x="3286116" y="1285860"/>
            <a:chExt cx="571504" cy="571504"/>
          </a:xfrm>
        </p:grpSpPr>
        <p:sp>
          <p:nvSpPr>
            <p:cNvPr id="53" name="Прямоугольник 52"/>
            <p:cNvSpPr/>
            <p:nvPr/>
          </p:nvSpPr>
          <p:spPr>
            <a:xfrm>
              <a:off x="3286116" y="1285860"/>
              <a:ext cx="571504" cy="571504"/>
            </a:xfrm>
            <a:prstGeom prst="rect">
              <a:avLst/>
            </a:prstGeom>
            <a:solidFill>
              <a:srgbClr val="FFC000"/>
            </a:solidFill>
            <a:ln w="9525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4" name="Блок-схема: узел 53"/>
            <p:cNvSpPr/>
            <p:nvPr/>
          </p:nvSpPr>
          <p:spPr>
            <a:xfrm>
              <a:off x="3357554" y="1357298"/>
              <a:ext cx="71438" cy="71438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n w="3175">
                  <a:solidFill>
                    <a:schemeClr val="tx1"/>
                  </a:solidFill>
                </a:ln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5" name="Блок-схема: узел 54"/>
            <p:cNvSpPr/>
            <p:nvPr/>
          </p:nvSpPr>
          <p:spPr>
            <a:xfrm>
              <a:off x="3509954" y="1509698"/>
              <a:ext cx="71438" cy="71438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n w="3175">
                  <a:solidFill>
                    <a:schemeClr val="tx1"/>
                  </a:solidFill>
                </a:ln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6" name="Блок-схема: узел 55"/>
            <p:cNvSpPr/>
            <p:nvPr/>
          </p:nvSpPr>
          <p:spPr>
            <a:xfrm>
              <a:off x="3714744" y="1643050"/>
              <a:ext cx="71438" cy="71438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n w="3175">
                  <a:solidFill>
                    <a:schemeClr val="tx1"/>
                  </a:solidFill>
                </a:ln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3" name="Прямоугольник с одним вырезанным углом 22"/>
          <p:cNvSpPr/>
          <p:nvPr/>
        </p:nvSpPr>
        <p:spPr>
          <a:xfrm>
            <a:off x="2689152" y="2282578"/>
            <a:ext cx="642942" cy="571504"/>
          </a:xfrm>
          <a:prstGeom prst="snip1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>
              <a:latin typeface="Arial" pitchFamily="34" charset="0"/>
              <a:cs typeface="Arial" pitchFamily="34" charset="0"/>
            </a:endParaRPr>
          </a:p>
        </p:txBody>
      </p:sp>
      <p:pic>
        <p:nvPicPr>
          <p:cNvPr id="57" name="Рисунок 56"/>
          <p:cNvPicPr>
            <a:picLocks noChangeAspect="1"/>
          </p:cNvPicPr>
          <p:nvPr/>
        </p:nvPicPr>
        <p:blipFill rotWithShape="1">
          <a:blip r:embed="rId2"/>
          <a:srcRect r="388" b="10649"/>
          <a:stretch/>
        </p:blipFill>
        <p:spPr>
          <a:xfrm flipV="1">
            <a:off x="0" y="-20540"/>
            <a:ext cx="9144000" cy="204226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7861549" y="-45720"/>
            <a:ext cx="1030931" cy="889277"/>
          </a:xfrm>
          <a:prstGeom prst="rect">
            <a:avLst/>
          </a:prstGeom>
          <a:solidFill>
            <a:srgbClr val="FFFFAB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Рисунок 6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62554" y="411510"/>
            <a:ext cx="8350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Заголовок 17"/>
          <p:cNvSpPr txBox="1">
            <a:spLocks/>
          </p:cNvSpPr>
          <p:nvPr/>
        </p:nvSpPr>
        <p:spPr>
          <a:xfrm>
            <a:off x="0" y="-2054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uk-UA" sz="2200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uk-UA" sz="2200" dirty="0">
                <a:latin typeface="Arial" pitchFamily="34" charset="0"/>
                <a:cs typeface="Arial" pitchFamily="34" charset="0"/>
              </a:rPr>
              <a:t>Скільки точок «сховалося» за кожним аркушем?</a:t>
            </a:r>
            <a:endParaRPr lang="ru-RU" sz="22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7" name="Группа 20"/>
          <p:cNvGrpSpPr/>
          <p:nvPr/>
        </p:nvGrpSpPr>
        <p:grpSpPr>
          <a:xfrm>
            <a:off x="465834" y="2282578"/>
            <a:ext cx="571504" cy="571504"/>
            <a:chOff x="2071670" y="1285860"/>
            <a:chExt cx="571504" cy="571504"/>
          </a:xfrm>
        </p:grpSpPr>
        <p:sp>
          <p:nvSpPr>
            <p:cNvPr id="18" name="Прямоугольник 17"/>
            <p:cNvSpPr/>
            <p:nvPr/>
          </p:nvSpPr>
          <p:spPr>
            <a:xfrm>
              <a:off x="2071670" y="1285860"/>
              <a:ext cx="571504" cy="571504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Блок-схема: узел 18"/>
            <p:cNvSpPr/>
            <p:nvPr/>
          </p:nvSpPr>
          <p:spPr>
            <a:xfrm>
              <a:off x="2143108" y="1357298"/>
              <a:ext cx="71438" cy="71438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n w="3175">
                  <a:solidFill>
                    <a:schemeClr val="tx1"/>
                  </a:solidFill>
                </a:ln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Блок-схема: узел 19"/>
            <p:cNvSpPr/>
            <p:nvPr/>
          </p:nvSpPr>
          <p:spPr>
            <a:xfrm>
              <a:off x="2500298" y="1714488"/>
              <a:ext cx="71438" cy="71438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n w="3175">
                  <a:solidFill>
                    <a:schemeClr val="tx1"/>
                  </a:solidFill>
                </a:ln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1" name="Прямоугольник с одним вырезанным углом 20"/>
          <p:cNvSpPr/>
          <p:nvPr/>
        </p:nvSpPr>
        <p:spPr>
          <a:xfrm>
            <a:off x="1037338" y="2282578"/>
            <a:ext cx="642942" cy="571504"/>
          </a:xfrm>
          <a:prstGeom prst="snip1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Блок-схема: процесс 21"/>
          <p:cNvSpPr/>
          <p:nvPr/>
        </p:nvSpPr>
        <p:spPr>
          <a:xfrm>
            <a:off x="1180214" y="2354016"/>
            <a:ext cx="355476" cy="360040"/>
          </a:xfrm>
          <a:prstGeom prst="flowChartProcess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Arial" pitchFamily="34" charset="0"/>
                <a:cs typeface="Arial" pitchFamily="34" charset="0"/>
              </a:rPr>
              <a:t>2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Блок-схема: процесс 23"/>
          <p:cNvSpPr/>
          <p:nvPr/>
        </p:nvSpPr>
        <p:spPr>
          <a:xfrm>
            <a:off x="2823288" y="2354016"/>
            <a:ext cx="355476" cy="360040"/>
          </a:xfrm>
          <a:prstGeom prst="flowChartProcess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Arial" pitchFamily="34" charset="0"/>
                <a:cs typeface="Arial" pitchFamily="34" charset="0"/>
              </a:rPr>
              <a:t>2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5" name="Группа 36"/>
          <p:cNvGrpSpPr/>
          <p:nvPr/>
        </p:nvGrpSpPr>
        <p:grpSpPr>
          <a:xfrm>
            <a:off x="3966296" y="2282578"/>
            <a:ext cx="571504" cy="571504"/>
            <a:chOff x="4500562" y="1285860"/>
            <a:chExt cx="571504" cy="571504"/>
          </a:xfrm>
        </p:grpSpPr>
        <p:sp>
          <p:nvSpPr>
            <p:cNvPr id="26" name="Прямоугольник 25"/>
            <p:cNvSpPr/>
            <p:nvPr/>
          </p:nvSpPr>
          <p:spPr>
            <a:xfrm>
              <a:off x="4500562" y="1285860"/>
              <a:ext cx="571504" cy="571504"/>
            </a:xfrm>
            <a:prstGeom prst="rect">
              <a:avLst/>
            </a:prstGeom>
            <a:solidFill>
              <a:srgbClr val="92D050"/>
            </a:solidFill>
            <a:ln w="9525"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Блок-схема: узел 26"/>
            <p:cNvSpPr/>
            <p:nvPr/>
          </p:nvSpPr>
          <p:spPr>
            <a:xfrm>
              <a:off x="4643438" y="1643050"/>
              <a:ext cx="71438" cy="71438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n w="3175">
                  <a:solidFill>
                    <a:schemeClr val="tx1"/>
                  </a:solidFill>
                </a:ln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Блок-схема: узел 27"/>
            <p:cNvSpPr/>
            <p:nvPr/>
          </p:nvSpPr>
          <p:spPr>
            <a:xfrm>
              <a:off x="4857752" y="1643050"/>
              <a:ext cx="71438" cy="71438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n w="3175">
                  <a:solidFill>
                    <a:schemeClr val="tx1"/>
                  </a:solidFill>
                </a:ln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" name="Блок-схема: узел 28"/>
            <p:cNvSpPr/>
            <p:nvPr/>
          </p:nvSpPr>
          <p:spPr>
            <a:xfrm>
              <a:off x="4643438" y="1428736"/>
              <a:ext cx="71438" cy="71438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n w="3175">
                  <a:solidFill>
                    <a:schemeClr val="tx1"/>
                  </a:solidFill>
                </a:ln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" name="Блок-схема: узел 29"/>
            <p:cNvSpPr/>
            <p:nvPr/>
          </p:nvSpPr>
          <p:spPr>
            <a:xfrm>
              <a:off x="4857752" y="1428736"/>
              <a:ext cx="71438" cy="71438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n w="3175">
                  <a:solidFill>
                    <a:schemeClr val="tx1"/>
                  </a:solidFill>
                </a:ln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1" name="Прямоугольник с одним вырезанным углом 30"/>
          <p:cNvSpPr/>
          <p:nvPr/>
        </p:nvSpPr>
        <p:spPr>
          <a:xfrm>
            <a:off x="4537800" y="2282578"/>
            <a:ext cx="642942" cy="571504"/>
          </a:xfrm>
          <a:prstGeom prst="snip1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Блок-схема: процесс 31"/>
          <p:cNvSpPr/>
          <p:nvPr/>
        </p:nvSpPr>
        <p:spPr>
          <a:xfrm>
            <a:off x="4680676" y="2354016"/>
            <a:ext cx="355476" cy="360040"/>
          </a:xfrm>
          <a:prstGeom prst="flowChartProcess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Arial" pitchFamily="34" charset="0"/>
                <a:cs typeface="Arial" pitchFamily="34" charset="0"/>
              </a:rPr>
              <a:t>1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3" name="Группа 49"/>
          <p:cNvGrpSpPr/>
          <p:nvPr/>
        </p:nvGrpSpPr>
        <p:grpSpPr>
          <a:xfrm>
            <a:off x="5823684" y="2282578"/>
            <a:ext cx="571504" cy="571504"/>
            <a:chOff x="285720" y="1285860"/>
            <a:chExt cx="571504" cy="571504"/>
          </a:xfrm>
        </p:grpSpPr>
        <p:sp>
          <p:nvSpPr>
            <p:cNvPr id="34" name="Прямоугольник 33"/>
            <p:cNvSpPr/>
            <p:nvPr/>
          </p:nvSpPr>
          <p:spPr>
            <a:xfrm>
              <a:off x="285720" y="1285860"/>
              <a:ext cx="571504" cy="571504"/>
            </a:xfrm>
            <a:prstGeom prst="rect">
              <a:avLst/>
            </a:prstGeom>
            <a:solidFill>
              <a:srgbClr val="00B0F0"/>
            </a:solidFill>
            <a:ln w="9525">
              <a:solidFill>
                <a:schemeClr val="accent1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" name="Блок-схема: узел 34"/>
            <p:cNvSpPr/>
            <p:nvPr/>
          </p:nvSpPr>
          <p:spPr>
            <a:xfrm>
              <a:off x="500034" y="1500174"/>
              <a:ext cx="71438" cy="71438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n w="3175">
                  <a:solidFill>
                    <a:schemeClr val="tx1"/>
                  </a:solidFill>
                </a:ln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6" name="Прямоугольник с одним вырезанным углом 35"/>
          <p:cNvSpPr/>
          <p:nvPr/>
        </p:nvSpPr>
        <p:spPr>
          <a:xfrm>
            <a:off x="6395188" y="2282578"/>
            <a:ext cx="642942" cy="571504"/>
          </a:xfrm>
          <a:prstGeom prst="snip1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Блок-схема: процесс 36"/>
          <p:cNvSpPr/>
          <p:nvPr/>
        </p:nvSpPr>
        <p:spPr>
          <a:xfrm>
            <a:off x="6538064" y="2354016"/>
            <a:ext cx="355476" cy="360040"/>
          </a:xfrm>
          <a:prstGeom prst="flowChartProcess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Arial" pitchFamily="34" charset="0"/>
                <a:cs typeface="Arial" pitchFamily="34" charset="0"/>
              </a:rPr>
              <a:t>2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8" name="Группа 55"/>
          <p:cNvGrpSpPr/>
          <p:nvPr/>
        </p:nvGrpSpPr>
        <p:grpSpPr>
          <a:xfrm>
            <a:off x="7538196" y="2282578"/>
            <a:ext cx="571504" cy="571504"/>
            <a:chOff x="3286116" y="2571744"/>
            <a:chExt cx="571504" cy="571504"/>
          </a:xfrm>
        </p:grpSpPr>
        <p:sp>
          <p:nvSpPr>
            <p:cNvPr id="39" name="Прямоугольник 38"/>
            <p:cNvSpPr/>
            <p:nvPr/>
          </p:nvSpPr>
          <p:spPr>
            <a:xfrm>
              <a:off x="3286116" y="2571744"/>
              <a:ext cx="571504" cy="571504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9525">
              <a:solidFill>
                <a:srgbClr val="7030A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>
                <a:ln w="57150">
                  <a:noFill/>
                </a:ln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" name="Блок-схема: узел 39"/>
            <p:cNvSpPr/>
            <p:nvPr/>
          </p:nvSpPr>
          <p:spPr>
            <a:xfrm>
              <a:off x="3357554" y="2643182"/>
              <a:ext cx="71438" cy="71438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n w="3175">
                  <a:solidFill>
                    <a:schemeClr val="tx1"/>
                  </a:solidFill>
                </a:ln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" name="Блок-схема: узел 40"/>
            <p:cNvSpPr/>
            <p:nvPr/>
          </p:nvSpPr>
          <p:spPr>
            <a:xfrm>
              <a:off x="3509954" y="2795582"/>
              <a:ext cx="71438" cy="71438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n w="3175">
                  <a:solidFill>
                    <a:schemeClr val="tx1"/>
                  </a:solidFill>
                </a:ln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" name="Блок-схема: узел 41"/>
            <p:cNvSpPr/>
            <p:nvPr/>
          </p:nvSpPr>
          <p:spPr>
            <a:xfrm>
              <a:off x="3714744" y="2928934"/>
              <a:ext cx="71438" cy="71438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n w="3175">
                  <a:solidFill>
                    <a:schemeClr val="tx1"/>
                  </a:solidFill>
                </a:ln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" name="Блок-схема: узел 42"/>
            <p:cNvSpPr/>
            <p:nvPr/>
          </p:nvSpPr>
          <p:spPr>
            <a:xfrm>
              <a:off x="3714744" y="2643182"/>
              <a:ext cx="71438" cy="71438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n w="3175">
                  <a:solidFill>
                    <a:schemeClr val="tx1"/>
                  </a:solidFill>
                </a:ln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4" name="Блок-схема: узел 43"/>
            <p:cNvSpPr/>
            <p:nvPr/>
          </p:nvSpPr>
          <p:spPr>
            <a:xfrm>
              <a:off x="3357554" y="2928934"/>
              <a:ext cx="71438" cy="71438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n w="3175">
                  <a:solidFill>
                    <a:schemeClr val="tx1"/>
                  </a:solidFill>
                </a:ln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45" name="Прямоугольник с одним вырезанным углом 44"/>
          <p:cNvSpPr/>
          <p:nvPr/>
        </p:nvSpPr>
        <p:spPr>
          <a:xfrm>
            <a:off x="8109700" y="2282578"/>
            <a:ext cx="642942" cy="571504"/>
          </a:xfrm>
          <a:prstGeom prst="snip1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Блок-схема: процесс 45"/>
          <p:cNvSpPr/>
          <p:nvPr/>
        </p:nvSpPr>
        <p:spPr>
          <a:xfrm>
            <a:off x="8252576" y="2354016"/>
            <a:ext cx="355476" cy="360040"/>
          </a:xfrm>
          <a:prstGeom prst="flowChartProcess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Arial" pitchFamily="34" charset="0"/>
                <a:cs typeface="Arial" pitchFamily="34" charset="0"/>
              </a:rPr>
              <a:t>1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Блок-схема: процесс 46"/>
          <p:cNvSpPr/>
          <p:nvPr/>
        </p:nvSpPr>
        <p:spPr>
          <a:xfrm>
            <a:off x="823024" y="2996958"/>
            <a:ext cx="355476" cy="360040"/>
          </a:xfrm>
          <a:prstGeom prst="flowChartProcess">
            <a:avLst/>
          </a:prstGeom>
          <a:solidFill>
            <a:srgbClr val="FCD9EE"/>
          </a:solidFill>
          <a:ln>
            <a:solidFill>
              <a:srgbClr val="EE1A98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Arial" pitchFamily="34" charset="0"/>
                <a:cs typeface="Arial" pitchFamily="34" charset="0"/>
              </a:rPr>
              <a:t>4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Блок-схема: процесс 47"/>
          <p:cNvSpPr/>
          <p:nvPr/>
        </p:nvSpPr>
        <p:spPr>
          <a:xfrm>
            <a:off x="2466098" y="2996958"/>
            <a:ext cx="355476" cy="360040"/>
          </a:xfrm>
          <a:prstGeom prst="flowChartProcess">
            <a:avLst/>
          </a:prstGeom>
          <a:solidFill>
            <a:srgbClr val="FCD9EE"/>
          </a:solidFill>
          <a:ln>
            <a:solidFill>
              <a:srgbClr val="EE1A98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Arial" pitchFamily="34" charset="0"/>
                <a:cs typeface="Arial" pitchFamily="34" charset="0"/>
              </a:rPr>
              <a:t>5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Блок-схема: процесс 48"/>
          <p:cNvSpPr/>
          <p:nvPr/>
        </p:nvSpPr>
        <p:spPr>
          <a:xfrm>
            <a:off x="4394924" y="2996958"/>
            <a:ext cx="355476" cy="360040"/>
          </a:xfrm>
          <a:prstGeom prst="flowChartProcess">
            <a:avLst/>
          </a:prstGeom>
          <a:solidFill>
            <a:srgbClr val="FCD9EE"/>
          </a:solidFill>
          <a:ln>
            <a:solidFill>
              <a:srgbClr val="EE1A98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Arial" pitchFamily="34" charset="0"/>
                <a:cs typeface="Arial" pitchFamily="34" charset="0"/>
              </a:rPr>
              <a:t>5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Блок-схема: процесс 49"/>
          <p:cNvSpPr/>
          <p:nvPr/>
        </p:nvSpPr>
        <p:spPr>
          <a:xfrm>
            <a:off x="6252312" y="2996958"/>
            <a:ext cx="355476" cy="360040"/>
          </a:xfrm>
          <a:prstGeom prst="flowChartProcess">
            <a:avLst/>
          </a:prstGeom>
          <a:solidFill>
            <a:srgbClr val="FCD9EE"/>
          </a:solidFill>
          <a:ln>
            <a:solidFill>
              <a:srgbClr val="EE1A98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Arial" pitchFamily="34" charset="0"/>
                <a:cs typeface="Arial" pitchFamily="34" charset="0"/>
              </a:rPr>
              <a:t>3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Блок-схема: процесс 50"/>
          <p:cNvSpPr/>
          <p:nvPr/>
        </p:nvSpPr>
        <p:spPr>
          <a:xfrm>
            <a:off x="7966824" y="2996958"/>
            <a:ext cx="355476" cy="360040"/>
          </a:xfrm>
          <a:prstGeom prst="flowChartProcess">
            <a:avLst/>
          </a:prstGeom>
          <a:solidFill>
            <a:srgbClr val="FCD9EE"/>
          </a:solidFill>
          <a:ln>
            <a:solidFill>
              <a:srgbClr val="EE1A98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Arial" pitchFamily="34" charset="0"/>
                <a:cs typeface="Arial" pitchFamily="34" charset="0"/>
              </a:rPr>
              <a:t>6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77946" y="3583342"/>
            <a:ext cx="1356752" cy="380968"/>
          </a:xfrm>
          <a:prstGeom prst="roundRect">
            <a:avLst/>
          </a:prstGeom>
          <a:solidFill>
            <a:srgbClr val="FCD9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 + </a:t>
            </a:r>
            <a:r>
              <a:rPr lang="en-US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= </a:t>
            </a:r>
            <a:r>
              <a:rPr lang="en-US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5" name="Скругленный прямоугольник 84"/>
          <p:cNvSpPr/>
          <p:nvPr/>
        </p:nvSpPr>
        <p:spPr>
          <a:xfrm>
            <a:off x="2068685" y="3583342"/>
            <a:ext cx="1356752" cy="380968"/>
          </a:xfrm>
          <a:prstGeom prst="roundRect">
            <a:avLst/>
          </a:prstGeom>
          <a:solidFill>
            <a:srgbClr val="FCD9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 + </a:t>
            </a:r>
            <a:r>
              <a:rPr lang="en-US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= 5</a:t>
            </a:r>
          </a:p>
        </p:txBody>
      </p:sp>
      <p:sp>
        <p:nvSpPr>
          <p:cNvPr id="86" name="Скругленный прямоугольник 85"/>
          <p:cNvSpPr/>
          <p:nvPr/>
        </p:nvSpPr>
        <p:spPr>
          <a:xfrm>
            <a:off x="3859424" y="3584427"/>
            <a:ext cx="1356752" cy="380968"/>
          </a:xfrm>
          <a:prstGeom prst="roundRect">
            <a:avLst/>
          </a:prstGeom>
          <a:solidFill>
            <a:srgbClr val="FCD9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 + 1 = 5</a:t>
            </a:r>
          </a:p>
        </p:txBody>
      </p:sp>
      <p:sp>
        <p:nvSpPr>
          <p:cNvPr id="87" name="Скругленный прямоугольник 86"/>
          <p:cNvSpPr/>
          <p:nvPr/>
        </p:nvSpPr>
        <p:spPr>
          <a:xfrm>
            <a:off x="5650162" y="3583342"/>
            <a:ext cx="1356752" cy="380968"/>
          </a:xfrm>
          <a:prstGeom prst="roundRect">
            <a:avLst/>
          </a:prstGeom>
          <a:solidFill>
            <a:srgbClr val="FCD9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 + </a:t>
            </a:r>
            <a:r>
              <a:rPr lang="en-US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= 3</a:t>
            </a:r>
          </a:p>
        </p:txBody>
      </p:sp>
      <p:sp>
        <p:nvSpPr>
          <p:cNvPr id="88" name="Скругленный прямоугольник 87"/>
          <p:cNvSpPr/>
          <p:nvPr/>
        </p:nvSpPr>
        <p:spPr>
          <a:xfrm>
            <a:off x="7440901" y="3583342"/>
            <a:ext cx="1356752" cy="380968"/>
          </a:xfrm>
          <a:prstGeom prst="roundRect">
            <a:avLst/>
          </a:prstGeom>
          <a:solidFill>
            <a:srgbClr val="FCD9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5 + 1 = 6</a:t>
            </a:r>
          </a:p>
        </p:txBody>
      </p:sp>
    </p:spTree>
    <p:extLst>
      <p:ext uri="{BB962C8B-B14F-4D97-AF65-F5344CB8AC3E}">
        <p14:creationId xmlns:p14="http://schemas.microsoft.com/office/powerpoint/2010/main" val="402811906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500"/>
                            </p:stCondLst>
                            <p:childTnLst>
                              <p:par>
                                <p:cTn id="4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4" grpId="0"/>
      <p:bldP spid="32" grpId="0"/>
      <p:bldP spid="37" grpId="0"/>
      <p:bldP spid="46" grpId="0"/>
      <p:bldP spid="47" grpId="0" animBg="1"/>
      <p:bldP spid="48" grpId="0" animBg="1"/>
      <p:bldP spid="49" grpId="0" animBg="1"/>
      <p:bldP spid="50" grpId="0" animBg="1"/>
      <p:bldP spid="51" grpId="0" animBg="1"/>
      <p:bldP spid="3" grpId="0" animBg="1"/>
      <p:bldP spid="85" grpId="0" animBg="1"/>
      <p:bldP spid="86" grpId="0" animBg="1"/>
      <p:bldP spid="87" grpId="0" animBg="1"/>
      <p:bldP spid="8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71800" y="2242580"/>
            <a:ext cx="5904656" cy="2460369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TextBox 44"/>
          <p:cNvSpPr txBox="1"/>
          <p:nvPr/>
        </p:nvSpPr>
        <p:spPr>
          <a:xfrm>
            <a:off x="6732240" y="2354793"/>
            <a:ext cx="216024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itchFamily="34" charset="0"/>
                <a:cs typeface="Arial" pitchFamily="34" charset="0"/>
              </a:rPr>
              <a:t>6 – 5 = 1</a:t>
            </a:r>
          </a:p>
          <a:p>
            <a:r>
              <a:rPr lang="en-US" sz="2800" dirty="0">
                <a:latin typeface="Arial" pitchFamily="34" charset="0"/>
                <a:cs typeface="Arial" pitchFamily="34" charset="0"/>
              </a:rPr>
              <a:t>6 – 4 = 2</a:t>
            </a:r>
          </a:p>
          <a:p>
            <a:r>
              <a:rPr lang="en-US" sz="2800" dirty="0">
                <a:latin typeface="Arial" pitchFamily="34" charset="0"/>
                <a:cs typeface="Arial" pitchFamily="34" charset="0"/>
              </a:rPr>
              <a:t>6 – 3 =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3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r>
              <a:rPr lang="en-US" sz="2800" dirty="0">
                <a:latin typeface="Arial" pitchFamily="34" charset="0"/>
                <a:cs typeface="Arial" pitchFamily="34" charset="0"/>
              </a:rPr>
              <a:t>6 –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2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=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4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r>
              <a:rPr lang="en-US" sz="2800" dirty="0">
                <a:latin typeface="Arial" pitchFamily="34" charset="0"/>
                <a:cs typeface="Arial" pitchFamily="34" charset="0"/>
              </a:rPr>
              <a:t>6 –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1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=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5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2" name="Рисунок 31"/>
          <p:cNvPicPr>
            <a:picLocks noChangeAspect="1"/>
          </p:cNvPicPr>
          <p:nvPr/>
        </p:nvPicPr>
        <p:blipFill rotWithShape="1">
          <a:blip r:embed="rId2"/>
          <a:srcRect r="388" b="10649"/>
          <a:stretch/>
        </p:blipFill>
        <p:spPr>
          <a:xfrm flipV="1">
            <a:off x="0" y="-20540"/>
            <a:ext cx="9144000" cy="204226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7861549" y="-45720"/>
            <a:ext cx="1030931" cy="889277"/>
          </a:xfrm>
          <a:prstGeom prst="rect">
            <a:avLst/>
          </a:prstGeom>
          <a:solidFill>
            <a:srgbClr val="FFFFAB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/>
          </a:p>
        </p:txBody>
      </p:sp>
      <p:pic>
        <p:nvPicPr>
          <p:cNvPr id="12" name="Рисунок 6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62554" y="411510"/>
            <a:ext cx="8350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3071802" y="2341205"/>
            <a:ext cx="178823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itchFamily="34" charset="0"/>
                <a:cs typeface="Arial" pitchFamily="34" charset="0"/>
              </a:rPr>
              <a:t>5 + 1 = 6</a:t>
            </a:r>
          </a:p>
          <a:p>
            <a:r>
              <a:rPr lang="en-US" sz="2800" dirty="0">
                <a:latin typeface="Arial" pitchFamily="34" charset="0"/>
                <a:cs typeface="Arial" pitchFamily="34" charset="0"/>
              </a:rPr>
              <a:t>4 + 2 = 6</a:t>
            </a:r>
          </a:p>
          <a:p>
            <a:r>
              <a:rPr lang="en-US" sz="2800" dirty="0">
                <a:latin typeface="Arial" pitchFamily="34" charset="0"/>
                <a:cs typeface="Arial" pitchFamily="34" charset="0"/>
              </a:rPr>
              <a:t>3 + 3 = 6</a:t>
            </a:r>
          </a:p>
          <a:p>
            <a:r>
              <a:rPr lang="en-US" sz="2800" dirty="0">
                <a:latin typeface="Arial" pitchFamily="34" charset="0"/>
                <a:cs typeface="Arial" pitchFamily="34" charset="0"/>
              </a:rPr>
              <a:t>2 + 4 = 6</a:t>
            </a:r>
          </a:p>
          <a:p>
            <a:r>
              <a:rPr lang="en-US" sz="2800" dirty="0">
                <a:latin typeface="Arial" pitchFamily="34" charset="0"/>
                <a:cs typeface="Arial" pitchFamily="34" charset="0"/>
              </a:rPr>
              <a:t>1 + 5 = 6</a:t>
            </a:r>
          </a:p>
        </p:txBody>
      </p:sp>
      <p:sp>
        <p:nvSpPr>
          <p:cNvPr id="7" name="Заголовок 9"/>
          <p:cNvSpPr txBox="1">
            <a:spLocks/>
          </p:cNvSpPr>
          <p:nvPr/>
        </p:nvSpPr>
        <p:spPr>
          <a:xfrm>
            <a:off x="0" y="-19186"/>
            <a:ext cx="8229600" cy="137100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br>
              <a:rPr lang="uk-UA" sz="2200" dirty="0">
                <a:latin typeface="Arial" pitchFamily="34" charset="0"/>
                <a:cs typeface="Arial" pitchFamily="34" charset="0"/>
              </a:rPr>
            </a:br>
            <a:r>
              <a:rPr lang="uk-UA" sz="2200" dirty="0">
                <a:latin typeface="Arial" pitchFamily="34" charset="0"/>
                <a:cs typeface="Arial" pitchFamily="34" charset="0"/>
              </a:rPr>
              <a:t>Перевір, чи правильно записано склад числа 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6</a:t>
            </a:r>
            <a:r>
              <a:rPr lang="uk-UA" sz="2200" dirty="0">
                <a:latin typeface="Arial" pitchFamily="34" charset="0"/>
                <a:cs typeface="Arial" pitchFamily="34" charset="0"/>
              </a:rPr>
              <a:t>. </a:t>
            </a:r>
          </a:p>
          <a:p>
            <a:pPr algn="l"/>
            <a:r>
              <a:rPr lang="uk-UA" sz="2200" dirty="0">
                <a:latin typeface="Arial" pitchFamily="34" charset="0"/>
                <a:cs typeface="Arial" pitchFamily="34" charset="0"/>
              </a:rPr>
              <a:t>Розглянь, як склали рівності на додавання і віднімання. Закінчи складати рівності.</a:t>
            </a:r>
            <a:endParaRPr lang="ru-RU" sz="2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286248" y="3713684"/>
            <a:ext cx="285752" cy="357190"/>
          </a:xfrm>
          <a:prstGeom prst="rect">
            <a:avLst/>
          </a:prstGeom>
          <a:solidFill>
            <a:srgbClr val="80D6F7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286248" y="4127155"/>
            <a:ext cx="285752" cy="357190"/>
          </a:xfrm>
          <a:prstGeom prst="rect">
            <a:avLst/>
          </a:prstGeom>
          <a:solidFill>
            <a:srgbClr val="80D6F7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7958656" y="3698527"/>
            <a:ext cx="285752" cy="357190"/>
          </a:xfrm>
          <a:prstGeom prst="rect">
            <a:avLst/>
          </a:prstGeom>
          <a:solidFill>
            <a:srgbClr val="80D6F7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958656" y="4127155"/>
            <a:ext cx="285752" cy="357190"/>
          </a:xfrm>
          <a:prstGeom prst="rect">
            <a:avLst/>
          </a:prstGeom>
          <a:solidFill>
            <a:srgbClr val="80D6F7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itchFamily="34" charset="0"/>
              <a:cs typeface="Arial" pitchFamily="34" charset="0"/>
            </a:endParaRPr>
          </a:p>
        </p:txBody>
      </p:sp>
      <p:pic>
        <p:nvPicPr>
          <p:cNvPr id="33" name="Рисунок 3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9552" y="1568537"/>
            <a:ext cx="1400175" cy="3276600"/>
          </a:xfrm>
          <a:prstGeom prst="rect">
            <a:avLst/>
          </a:prstGeom>
        </p:spPr>
      </p:pic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1229880" y="2708963"/>
            <a:ext cx="4526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uk-UA" sz="3600" i="1" dirty="0">
                <a:latin typeface="Arial" pitchFamily="34" charset="0"/>
                <a:cs typeface="Arial" pitchFamily="34" charset="0"/>
              </a:rPr>
              <a:t>2</a:t>
            </a:r>
            <a:endParaRPr lang="ru-RU" sz="36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1212784" y="3155013"/>
            <a:ext cx="45133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uk-UA" sz="3600" i="1" dirty="0">
                <a:latin typeface="Arial" pitchFamily="34" charset="0"/>
                <a:cs typeface="Arial" pitchFamily="34" charset="0"/>
              </a:rPr>
              <a:t>3</a:t>
            </a:r>
            <a:endParaRPr lang="ru-RU" sz="36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1240348" y="3611169"/>
            <a:ext cx="45133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uk-UA" sz="3600" i="1" dirty="0">
                <a:latin typeface="Arial" pitchFamily="34" charset="0"/>
                <a:cs typeface="Arial" pitchFamily="34" charset="0"/>
              </a:rPr>
              <a:t>4</a:t>
            </a:r>
            <a:endParaRPr lang="ru-RU" sz="36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1240348" y="4056618"/>
            <a:ext cx="43064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uk-UA" sz="3600" i="1" dirty="0">
                <a:latin typeface="Arial" pitchFamily="34" charset="0"/>
                <a:cs typeface="Arial" pitchFamily="34" charset="0"/>
              </a:rPr>
              <a:t>5</a:t>
            </a:r>
            <a:endParaRPr lang="ru-RU" sz="36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827584" y="2378919"/>
            <a:ext cx="360040" cy="3491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778548" y="2242580"/>
            <a:ext cx="43064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uk-UA" sz="3600" i="1" dirty="0">
                <a:latin typeface="Arial" pitchFamily="34" charset="0"/>
                <a:cs typeface="Arial" pitchFamily="34" charset="0"/>
              </a:rPr>
              <a:t>5</a:t>
            </a:r>
            <a:endParaRPr lang="ru-RU" sz="36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767396" y="2710381"/>
            <a:ext cx="45133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uk-UA" sz="3600" i="1" dirty="0">
                <a:latin typeface="Arial" pitchFamily="34" charset="0"/>
                <a:cs typeface="Arial" pitchFamily="34" charset="0"/>
              </a:rPr>
              <a:t>4</a:t>
            </a:r>
            <a:endParaRPr lang="ru-RU" sz="36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780736" y="3155560"/>
            <a:ext cx="45133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uk-UA" sz="3600" i="1" dirty="0">
                <a:latin typeface="Arial" pitchFamily="34" charset="0"/>
                <a:cs typeface="Arial" pitchFamily="34" charset="0"/>
              </a:rPr>
              <a:t>3</a:t>
            </a:r>
            <a:endParaRPr lang="ru-RU" sz="36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807007" y="3622742"/>
            <a:ext cx="4526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uk-UA" sz="3600" i="1" dirty="0">
                <a:latin typeface="Arial" pitchFamily="34" charset="0"/>
                <a:cs typeface="Arial" pitchFamily="34" charset="0"/>
              </a:rPr>
              <a:t>2</a:t>
            </a:r>
            <a:endParaRPr lang="ru-RU" sz="36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787723" y="4054790"/>
            <a:ext cx="4526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uk-UA" sz="3600" i="1" dirty="0">
                <a:latin typeface="Arial" pitchFamily="34" charset="0"/>
                <a:cs typeface="Arial" pitchFamily="34" charset="0"/>
              </a:rPr>
              <a:t>1</a:t>
            </a:r>
            <a:endParaRPr lang="ru-RU" sz="36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TextBox 43"/>
          <p:cNvSpPr txBox="1">
            <a:spLocks noChangeArrowheads="1"/>
          </p:cNvSpPr>
          <p:nvPr/>
        </p:nvSpPr>
        <p:spPr bwMode="auto">
          <a:xfrm>
            <a:off x="1237205" y="2242580"/>
            <a:ext cx="59849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uk-UA" sz="3600" i="1" dirty="0">
                <a:latin typeface="Arial" pitchFamily="34" charset="0"/>
                <a:cs typeface="Arial" pitchFamily="34" charset="0"/>
              </a:rPr>
              <a:t>1</a:t>
            </a:r>
            <a:endParaRPr lang="ru-RU" sz="3600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811906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1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9" dur="1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1" dur="1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1" dur="500"/>
                                        <p:tgtEl>
                                          <p:spTgt spid="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4" dur="1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 animBg="1"/>
      <p:bldP spid="9" grpId="1" animBg="1"/>
      <p:bldP spid="10" grpId="0" animBg="1"/>
      <p:bldP spid="10" grpId="1" animBg="1"/>
      <p:bldP spid="13" grpId="0" animBg="1"/>
      <p:bldP spid="13" grpId="1" animBg="1"/>
      <p:bldP spid="14" grpId="0" animBg="1"/>
      <p:bldP spid="14" grpId="1" animBg="1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4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1656</TotalTime>
  <Words>455</Words>
  <Application>Microsoft Office PowerPoint</Application>
  <PresentationFormat>Экран (16:9)</PresentationFormat>
  <Paragraphs>229</Paragraphs>
  <Slides>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Masha</dc:creator>
  <cp:lastModifiedBy>Redaktor</cp:lastModifiedBy>
  <cp:revision>132</cp:revision>
  <dcterms:created xsi:type="dcterms:W3CDTF">2017-08-14T11:51:21Z</dcterms:created>
  <dcterms:modified xsi:type="dcterms:W3CDTF">2023-02-23T12:59:55Z</dcterms:modified>
</cp:coreProperties>
</file>